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71" r:id="rId11"/>
    <p:sldId id="264" r:id="rId12"/>
    <p:sldId id="265" r:id="rId13"/>
    <p:sldId id="268" r:id="rId14"/>
    <p:sldId id="270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D63-3556-4692-AEC8-2A0566FC37CE}" type="datetimeFigureOut">
              <a:rPr lang="sk-SK" smtClean="0"/>
              <a:pPr/>
              <a:t>27. 9. 2013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069F-0293-47B4-910E-43FF714470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D63-3556-4692-AEC8-2A0566FC37CE}" type="datetimeFigureOut">
              <a:rPr lang="sk-SK" smtClean="0"/>
              <a:pPr/>
              <a:t>27. 9. 2013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069F-0293-47B4-910E-43FF714470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D63-3556-4692-AEC8-2A0566FC37CE}" type="datetimeFigureOut">
              <a:rPr lang="sk-SK" smtClean="0"/>
              <a:pPr/>
              <a:t>27. 9. 2013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069F-0293-47B4-910E-43FF714470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D63-3556-4692-AEC8-2A0566FC37CE}" type="datetimeFigureOut">
              <a:rPr lang="sk-SK" smtClean="0"/>
              <a:pPr/>
              <a:t>27. 9. 2013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069F-0293-47B4-910E-43FF714470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D63-3556-4692-AEC8-2A0566FC37CE}" type="datetimeFigureOut">
              <a:rPr lang="sk-SK" smtClean="0"/>
              <a:pPr/>
              <a:t>27. 9. 2013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069F-0293-47B4-910E-43FF714470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D63-3556-4692-AEC8-2A0566FC37CE}" type="datetimeFigureOut">
              <a:rPr lang="sk-SK" smtClean="0"/>
              <a:pPr/>
              <a:t>27. 9. 2013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069F-0293-47B4-910E-43FF714470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D63-3556-4692-AEC8-2A0566FC37CE}" type="datetimeFigureOut">
              <a:rPr lang="sk-SK" smtClean="0"/>
              <a:pPr/>
              <a:t>27. 9. 2013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069F-0293-47B4-910E-43FF714470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D63-3556-4692-AEC8-2A0566FC37CE}" type="datetimeFigureOut">
              <a:rPr lang="sk-SK" smtClean="0"/>
              <a:pPr/>
              <a:t>27. 9. 2013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069F-0293-47B4-910E-43FF714470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D63-3556-4692-AEC8-2A0566FC37CE}" type="datetimeFigureOut">
              <a:rPr lang="sk-SK" smtClean="0"/>
              <a:pPr/>
              <a:t>27. 9. 2013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069F-0293-47B4-910E-43FF714470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D63-3556-4692-AEC8-2A0566FC37CE}" type="datetimeFigureOut">
              <a:rPr lang="sk-SK" smtClean="0"/>
              <a:pPr/>
              <a:t>27. 9. 2013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069F-0293-47B4-910E-43FF714470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D63-3556-4692-AEC8-2A0566FC37CE}" type="datetimeFigureOut">
              <a:rPr lang="sk-SK" smtClean="0"/>
              <a:pPr/>
              <a:t>27. 9. 2013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069F-0293-47B4-910E-43FF714470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74D63-3556-4692-AEC8-2A0566FC37CE}" type="datetimeFigureOut">
              <a:rPr lang="sk-SK" smtClean="0"/>
              <a:pPr/>
              <a:t>27. 9. 2013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A069F-0293-47B4-910E-43FF7144704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aabe.sk/files/imagecache/product_preview/clanok/shutterstock_61167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51920" y="188640"/>
            <a:ext cx="4608512" cy="3240360"/>
          </a:xfrm>
        </p:spPr>
        <p:txBody>
          <a:bodyPr>
            <a:normAutofit/>
          </a:bodyPr>
          <a:lstStyle/>
          <a:p>
            <a:r>
              <a:rPr lang="sk-SK" dirty="0" err="1" smtClean="0"/>
              <a:t>Sitten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                                 </a:t>
            </a:r>
            <a:br>
              <a:rPr lang="sk-SK" dirty="0" smtClean="0"/>
            </a:br>
            <a:r>
              <a:rPr lang="sk-SK" dirty="0" err="1" smtClean="0"/>
              <a:t>Bräuche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Tichá noc -</a:t>
            </a:r>
            <a:r>
              <a:rPr lang="de-DE" dirty="0" smtClean="0"/>
              <a:t> Stille Nacht, heilige Nacht!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2">
            <a:normAutofit fontScale="70000" lnSpcReduction="20000"/>
          </a:bodyPr>
          <a:lstStyle/>
          <a:p>
            <a:r>
              <a:rPr lang="sk-SK" i="1" dirty="0" smtClean="0"/>
              <a:t>Tichá noc, svätá noc!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i="1" dirty="0" smtClean="0"/>
              <a:t>Všetko spí, všetko sní,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i="1" dirty="0" smtClean="0"/>
              <a:t>sám len svätý bdie dôverný pár,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i="1" dirty="0" smtClean="0"/>
              <a:t>stráži Dieťatko, nebeský dar.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i="1" dirty="0" smtClean="0"/>
              <a:t>Sladký Ježiško spí, sní,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i="1" dirty="0" smtClean="0"/>
              <a:t>nebesky </a:t>
            </a:r>
            <a:r>
              <a:rPr lang="sk-SK" i="1" dirty="0" err="1" smtClean="0"/>
              <a:t>tiško</a:t>
            </a:r>
            <a:r>
              <a:rPr lang="sk-SK" i="1" dirty="0" smtClean="0"/>
              <a:t> spí, sní.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r>
              <a:rPr lang="sk-SK" i="1" dirty="0" smtClean="0"/>
              <a:t>Tichá noc, svätá noc!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i="1" dirty="0" smtClean="0"/>
              <a:t>Anjeli zleteli,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i="1" dirty="0" smtClean="0"/>
              <a:t>najprv pastierom podali zvesť,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i="1" dirty="0" smtClean="0"/>
              <a:t>ktorá svetom dnes dáva sa niesť: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i="1" dirty="0" smtClean="0"/>
              <a:t>Kristus, Spasiteľ je tu,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i="1" dirty="0" smtClean="0"/>
              <a:t>Tešiteľ sveta je tu!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r>
              <a:rPr lang="sk-SK" i="1" dirty="0" smtClean="0"/>
              <a:t>Tichá noc, svätá noc!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i="1" dirty="0" smtClean="0"/>
              <a:t>Nežná tvár, lásky žiar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i="1" dirty="0" smtClean="0"/>
              <a:t>božsky rozsieva v jasličkách tam: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i="1" dirty="0" smtClean="0"/>
              <a:t>bije záchranná hodina nám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i="1" dirty="0" smtClean="0"/>
              <a:t>v tvojom zrodení, Boh Syn,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i="1" dirty="0" smtClean="0"/>
              <a:t>Ježiško, Láska, Boh Syn!</a:t>
            </a:r>
            <a:endParaRPr lang="sk-SK" dirty="0" smtClean="0"/>
          </a:p>
          <a:p>
            <a:r>
              <a:rPr lang="de-DE" dirty="0" smtClean="0"/>
              <a:t>Stille Nacht, heilige Nacht!</a:t>
            </a:r>
            <a:br>
              <a:rPr lang="de-DE" dirty="0" smtClean="0"/>
            </a:br>
            <a:r>
              <a:rPr lang="de-DE" dirty="0" smtClean="0"/>
              <a:t>Alles schläft, einsam wacht</a:t>
            </a:r>
            <a:br>
              <a:rPr lang="de-DE" dirty="0" smtClean="0"/>
            </a:br>
            <a:r>
              <a:rPr lang="de-DE" dirty="0" smtClean="0"/>
              <a:t>Nur das traute hochheilige Paar</a:t>
            </a:r>
            <a:br>
              <a:rPr lang="de-DE" dirty="0" smtClean="0"/>
            </a:br>
            <a:r>
              <a:rPr lang="de-DE" dirty="0" smtClean="0"/>
              <a:t>Holder Knabe im lockigen Haar</a:t>
            </a:r>
            <a:br>
              <a:rPr lang="de-DE" dirty="0" smtClean="0"/>
            </a:br>
            <a:r>
              <a:rPr lang="de-DE" dirty="0" smtClean="0"/>
              <a:t>Schlaf in himmlischer Ruh </a:t>
            </a:r>
            <a:br>
              <a:rPr lang="de-DE" dirty="0" smtClean="0"/>
            </a:br>
            <a:r>
              <a:rPr lang="de-DE" dirty="0" smtClean="0"/>
              <a:t>Schlaf in himmlischer Ruh</a:t>
            </a:r>
            <a:endParaRPr lang="sk-SK" dirty="0" smtClean="0"/>
          </a:p>
          <a:p>
            <a:r>
              <a:rPr lang="de-DE" dirty="0" smtClean="0"/>
              <a:t>Stille</a:t>
            </a:r>
            <a:r>
              <a:rPr lang="sk-SK" dirty="0" smtClean="0"/>
              <a:t> </a:t>
            </a:r>
            <a:r>
              <a:rPr lang="de-DE" dirty="0" smtClean="0"/>
              <a:t>Nacht, heilige Nacht</a:t>
            </a:r>
            <a:br>
              <a:rPr lang="de-DE" dirty="0" smtClean="0"/>
            </a:br>
            <a:r>
              <a:rPr lang="de-DE" dirty="0" smtClean="0"/>
              <a:t>Hirten erst kundgemacht</a:t>
            </a:r>
            <a:br>
              <a:rPr lang="de-DE" dirty="0" smtClean="0"/>
            </a:br>
            <a:r>
              <a:rPr lang="de-DE" dirty="0" smtClean="0"/>
              <a:t>Durch der Engel Halleluja</a:t>
            </a:r>
            <a:br>
              <a:rPr lang="de-DE" dirty="0" smtClean="0"/>
            </a:br>
            <a:r>
              <a:rPr lang="de-DE" dirty="0" smtClean="0"/>
              <a:t>Tönt es laut von fern und nah:</a:t>
            </a:r>
            <a:br>
              <a:rPr lang="de-DE" dirty="0" smtClean="0"/>
            </a:br>
            <a:r>
              <a:rPr lang="de-DE" dirty="0" smtClean="0"/>
              <a:t>Christ, der Retter ist da</a:t>
            </a:r>
            <a:br>
              <a:rPr lang="de-DE" dirty="0" smtClean="0"/>
            </a:br>
            <a:r>
              <a:rPr lang="de-DE" dirty="0" smtClean="0"/>
              <a:t>Christ, der Retter ist da </a:t>
            </a:r>
            <a:endParaRPr lang="sk-SK" dirty="0" smtClean="0"/>
          </a:p>
          <a:p>
            <a:endParaRPr lang="sk-SK" dirty="0" smtClean="0"/>
          </a:p>
          <a:p>
            <a:r>
              <a:rPr lang="de-DE" dirty="0" smtClean="0"/>
              <a:t>Stille Nacht, Heilige Nacht</a:t>
            </a:r>
            <a:br>
              <a:rPr lang="de-DE" dirty="0" smtClean="0"/>
            </a:br>
            <a:r>
              <a:rPr lang="de-DE" dirty="0" smtClean="0"/>
              <a:t>Gottes Sohn, oh, wie lacht</a:t>
            </a:r>
            <a:br>
              <a:rPr lang="de-DE" dirty="0" smtClean="0"/>
            </a:br>
            <a:r>
              <a:rPr lang="de-DE" dirty="0" smtClean="0"/>
              <a:t>Lieb' aus deinem göttlichen Mund</a:t>
            </a:r>
            <a:br>
              <a:rPr lang="de-DE" dirty="0" smtClean="0"/>
            </a:br>
            <a:r>
              <a:rPr lang="de-DE" dirty="0" smtClean="0"/>
              <a:t>Da uns schlägt die rettende </a:t>
            </a:r>
            <a:r>
              <a:rPr lang="de-DE" dirty="0" err="1" smtClean="0"/>
              <a:t>Stund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Christ, in deiner Geburt</a:t>
            </a:r>
            <a:br>
              <a:rPr lang="de-DE" dirty="0" smtClean="0"/>
            </a:br>
            <a:r>
              <a:rPr lang="de-DE" dirty="0" smtClean="0"/>
              <a:t>Christ, in deiner Geburt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3995936" cy="2146250"/>
          </a:xfrm>
        </p:spPr>
        <p:txBody>
          <a:bodyPr>
            <a:normAutofit/>
          </a:bodyPr>
          <a:lstStyle/>
          <a:p>
            <a:r>
              <a:rPr lang="de-DE" dirty="0" smtClean="0"/>
              <a:t>Stefan - 26  Dezember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fontAlgn="t"/>
            <a:endParaRPr lang="sk-SK" dirty="0" smtClean="0"/>
          </a:p>
          <a:p>
            <a:pPr fontAlgn="t"/>
            <a:endParaRPr lang="sk-SK" dirty="0" smtClean="0"/>
          </a:p>
          <a:p>
            <a:pPr fontAlgn="t"/>
            <a:endParaRPr lang="sk-SK" dirty="0" smtClean="0"/>
          </a:p>
          <a:p>
            <a:pPr fontAlgn="t"/>
            <a:r>
              <a:rPr lang="de-DE" dirty="0" smtClean="0"/>
              <a:t>Leute g</a:t>
            </a:r>
            <a:r>
              <a:rPr lang="sk-SK" dirty="0" err="1" smtClean="0"/>
              <a:t>ehen</a:t>
            </a:r>
            <a:r>
              <a:rPr lang="de-DE" dirty="0" smtClean="0"/>
              <a:t> </a:t>
            </a:r>
            <a:r>
              <a:rPr lang="de-DE" dirty="0" err="1" smtClean="0"/>
              <a:t>vo</a:t>
            </a:r>
            <a:r>
              <a:rPr lang="sk-SK" dirty="0" smtClean="0"/>
              <a:t>n</a:t>
            </a:r>
            <a:r>
              <a:rPr lang="de-DE" dirty="0" smtClean="0"/>
              <a:t> Haus</a:t>
            </a:r>
            <a:r>
              <a:rPr lang="sk-SK" dirty="0" smtClean="0"/>
              <a:t>                                                                </a:t>
            </a:r>
            <a:r>
              <a:rPr lang="de-DE" dirty="0" smtClean="0"/>
              <a:t> zu Haus um einen Weihnachtswunsch zu sagen</a:t>
            </a:r>
            <a:r>
              <a:rPr lang="sk-SK" dirty="0" smtClean="0"/>
              <a:t>.</a:t>
            </a:r>
          </a:p>
          <a:p>
            <a:pPr fontAlgn="t"/>
            <a:r>
              <a:rPr lang="de-DE" dirty="0" smtClean="0"/>
              <a:t> </a:t>
            </a:r>
            <a:r>
              <a:rPr lang="sk-SK" dirty="0" smtClean="0"/>
              <a:t>„</a:t>
            </a:r>
            <a:r>
              <a:rPr lang="de-DE" dirty="0" smtClean="0"/>
              <a:t>Ich wünsche euch an diesen Feiertagen Christi Geburt, de</a:t>
            </a:r>
            <a:r>
              <a:rPr lang="sk-SK" dirty="0" smtClean="0"/>
              <a:t>n</a:t>
            </a:r>
            <a:r>
              <a:rPr lang="de-DE" dirty="0" smtClean="0"/>
              <a:t> heiligen Stefan  viel Gesundheit, Glück, Segen </a:t>
            </a:r>
            <a:r>
              <a:rPr lang="sk-SK" dirty="0" smtClean="0"/>
              <a:t>, </a:t>
            </a:r>
            <a:r>
              <a:rPr lang="sk-SK" dirty="0" err="1" smtClean="0"/>
              <a:t>dass</a:t>
            </a:r>
            <a:r>
              <a:rPr lang="sk-SK" dirty="0" smtClean="0"/>
              <a:t>  </a:t>
            </a:r>
            <a:r>
              <a:rPr lang="sk-SK" dirty="0" err="1" smtClean="0"/>
              <a:t>Sie</a:t>
            </a:r>
            <a:r>
              <a:rPr lang="de-DE" dirty="0" smtClean="0"/>
              <a:t> </a:t>
            </a:r>
            <a:r>
              <a:rPr lang="sk-SK" dirty="0" smtClean="0"/>
              <a:t>in </a:t>
            </a:r>
            <a:r>
              <a:rPr lang="de-DE" dirty="0" smtClean="0"/>
              <a:t>das Himmelreich nach dem Tode  </a:t>
            </a:r>
            <a:r>
              <a:rPr lang="sk-SK" dirty="0" err="1" smtClean="0"/>
              <a:t>kommen</a:t>
            </a:r>
            <a:r>
              <a:rPr lang="de-DE" dirty="0" smtClean="0"/>
              <a:t>.</a:t>
            </a:r>
            <a:r>
              <a:rPr lang="sk-SK" dirty="0" smtClean="0"/>
              <a:t>“</a:t>
            </a:r>
            <a:r>
              <a:rPr lang="de-DE" dirty="0" smtClean="0"/>
              <a:t/>
            </a:r>
            <a:br>
              <a:rPr lang="de-DE" dirty="0" smtClean="0"/>
            </a:b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5122" name="Picture 2" descr="http://i.ytimg.com/vi/uaq4f14C0Rw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d01.jxs.cz/923/832/a45ad95bcb_39001297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1.Januar </a:t>
            </a:r>
            <a:r>
              <a:rPr lang="sk-SK" b="1" dirty="0" smtClean="0">
                <a:solidFill>
                  <a:schemeClr val="bg1"/>
                </a:solidFill>
              </a:rPr>
              <a:t>- </a:t>
            </a:r>
            <a:r>
              <a:rPr lang="de-DE" b="1" dirty="0" smtClean="0">
                <a:solidFill>
                  <a:schemeClr val="bg1"/>
                </a:solidFill>
              </a:rPr>
              <a:t>das Neujahr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85000" lnSpcReduction="10000"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Wie das neue Jahr so das ganze Jahr </a:t>
            </a:r>
            <a:r>
              <a:rPr lang="sk-SK" b="1" dirty="0" smtClean="0">
                <a:solidFill>
                  <a:schemeClr val="bg1"/>
                </a:solidFill>
              </a:rPr>
              <a:t>.</a:t>
            </a:r>
            <a:r>
              <a:rPr lang="de-DE" b="1" dirty="0" smtClean="0">
                <a:solidFill>
                  <a:schemeClr val="bg1"/>
                </a:solidFill>
              </a:rPr>
              <a:t/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Beispiel, wenn jemand am Morgen schlief, sollte er das ganze Jahr  wichtige Arbeit verpassen. Wer streitsüchtig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und</a:t>
            </a:r>
            <a:r>
              <a:rPr lang="de-DE" b="1" dirty="0" smtClean="0">
                <a:solidFill>
                  <a:schemeClr val="bg1"/>
                </a:solidFill>
              </a:rPr>
              <a:t> wütend war, sollte das ganze Jahr  schlechte Laune haben..</a:t>
            </a:r>
            <a:r>
              <a:rPr lang="sk-SK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Am Neujahrstag muss </a:t>
            </a:r>
            <a:r>
              <a:rPr lang="sk-SK" b="1" dirty="0" smtClean="0">
                <a:solidFill>
                  <a:schemeClr val="bg1"/>
                </a:solidFill>
              </a:rPr>
              <a:t> es </a:t>
            </a:r>
            <a:r>
              <a:rPr lang="de-DE" b="1" dirty="0" smtClean="0">
                <a:solidFill>
                  <a:schemeClr val="bg1"/>
                </a:solidFill>
              </a:rPr>
              <a:t>überall sauber und ordentlich sein. Man d</a:t>
            </a:r>
            <a:r>
              <a:rPr lang="sk-SK" b="1" dirty="0" err="1" smtClean="0">
                <a:solidFill>
                  <a:schemeClr val="bg1"/>
                </a:solidFill>
              </a:rPr>
              <a:t>arf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de-DE" b="1" dirty="0" smtClean="0">
                <a:solidFill>
                  <a:schemeClr val="bg1"/>
                </a:solidFill>
              </a:rPr>
              <a:t>nicht 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den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de-DE" b="1" dirty="0" smtClean="0">
                <a:solidFill>
                  <a:schemeClr val="bg1"/>
                </a:solidFill>
              </a:rPr>
              <a:t>Müll aus dem Haus tragen , da</a:t>
            </a:r>
            <a:r>
              <a:rPr lang="sk-SK" b="1" dirty="0" err="1" smtClean="0">
                <a:solidFill>
                  <a:schemeClr val="bg1"/>
                </a:solidFill>
              </a:rPr>
              <a:t>mit</a:t>
            </a:r>
            <a:r>
              <a:rPr lang="de-DE" b="1" dirty="0" smtClean="0">
                <a:solidFill>
                  <a:schemeClr val="bg1"/>
                </a:solidFill>
              </a:rPr>
              <a:t>  das Glück </a:t>
            </a:r>
            <a:r>
              <a:rPr lang="sk-SK" b="1" dirty="0" smtClean="0">
                <a:solidFill>
                  <a:schemeClr val="bg1"/>
                </a:solidFill>
              </a:rPr>
              <a:t>im </a:t>
            </a:r>
            <a:r>
              <a:rPr lang="de-DE" b="1" dirty="0" smtClean="0">
                <a:solidFill>
                  <a:schemeClr val="bg1"/>
                </a:solidFill>
              </a:rPr>
              <a:t>Haus 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bleibt</a:t>
            </a:r>
            <a:r>
              <a:rPr lang="de-DE" b="1" dirty="0" smtClean="0">
                <a:solidFill>
                  <a:schemeClr val="bg1"/>
                </a:solidFill>
              </a:rPr>
              <a:t>. </a:t>
            </a:r>
            <a:endParaRPr lang="sk-SK" b="1" dirty="0" smtClean="0">
              <a:solidFill>
                <a:schemeClr val="bg1"/>
              </a:solidFill>
            </a:endParaRPr>
          </a:p>
          <a:p>
            <a:pPr fontAlgn="t"/>
            <a:r>
              <a:rPr lang="de-DE" b="1" dirty="0" smtClean="0">
                <a:solidFill>
                  <a:schemeClr val="bg1"/>
                </a:solidFill>
              </a:rPr>
              <a:t>Essen hat auch eine magische Funktion . Wie über Weihnachten oder Silvester d</a:t>
            </a:r>
            <a:r>
              <a:rPr lang="sk-SK" b="1" dirty="0" err="1" smtClean="0">
                <a:solidFill>
                  <a:schemeClr val="bg1"/>
                </a:solidFill>
              </a:rPr>
              <a:t>arf</a:t>
            </a:r>
            <a:r>
              <a:rPr lang="sk-SK" b="1" dirty="0" smtClean="0">
                <a:solidFill>
                  <a:schemeClr val="bg1"/>
                </a:solidFill>
              </a:rPr>
              <a:t>  </a:t>
            </a:r>
            <a:r>
              <a:rPr lang="de-DE" b="1" dirty="0" smtClean="0">
                <a:solidFill>
                  <a:schemeClr val="bg1"/>
                </a:solidFill>
              </a:rPr>
              <a:t>auf der Speisekarte Schweinefleisch nicht</a:t>
            </a:r>
            <a:r>
              <a:rPr lang="sk-SK" b="1" dirty="0" smtClean="0">
                <a:solidFill>
                  <a:schemeClr val="bg1"/>
                </a:solidFill>
              </a:rPr>
              <a:t> f</a:t>
            </a:r>
            <a:r>
              <a:rPr lang="de-DE" b="1" dirty="0" err="1" smtClean="0">
                <a:solidFill>
                  <a:schemeClr val="bg1"/>
                </a:solidFill>
              </a:rPr>
              <a:t>ehlen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sk-SK" b="1" dirty="0" smtClean="0">
                <a:solidFill>
                  <a:schemeClr val="bg1"/>
                </a:solidFill>
              </a:rPr>
              <a:t>E</a:t>
            </a:r>
            <a:r>
              <a:rPr lang="de-DE" b="1" dirty="0" smtClean="0">
                <a:solidFill>
                  <a:schemeClr val="bg1"/>
                </a:solidFill>
              </a:rPr>
              <a:t>s symbolisiert Wohlstand. Auf der anderen Seite, </a:t>
            </a:r>
            <a:r>
              <a:rPr lang="sk-SK" b="1" dirty="0" err="1" smtClean="0">
                <a:solidFill>
                  <a:schemeClr val="bg1"/>
                </a:solidFill>
              </a:rPr>
              <a:t>isst</a:t>
            </a:r>
            <a:r>
              <a:rPr lang="sk-SK" b="1" dirty="0" smtClean="0">
                <a:solidFill>
                  <a:schemeClr val="bg1"/>
                </a:solidFill>
              </a:rPr>
              <a:t> man</a:t>
            </a:r>
            <a:r>
              <a:rPr lang="de-DE" b="1" dirty="0" smtClean="0">
                <a:solidFill>
                  <a:schemeClr val="bg1"/>
                </a:solidFill>
              </a:rPr>
              <a:t> kein Geflügel , da</a:t>
            </a:r>
            <a:r>
              <a:rPr lang="sk-SK" b="1" dirty="0" err="1" smtClean="0">
                <a:solidFill>
                  <a:schemeClr val="bg1"/>
                </a:solidFill>
              </a:rPr>
              <a:t>mit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das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de-DE" b="1" dirty="0" smtClean="0">
                <a:solidFill>
                  <a:schemeClr val="bg1"/>
                </a:solidFill>
              </a:rPr>
              <a:t>Glück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nicht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de-DE" b="1" dirty="0" smtClean="0">
                <a:solidFill>
                  <a:schemeClr val="bg1"/>
                </a:solidFill>
              </a:rPr>
              <a:t>wegfliegt.  Linsen bedeuten die Münzen</a:t>
            </a:r>
            <a:r>
              <a:rPr lang="sk-SK" b="1" dirty="0" smtClean="0">
                <a:solidFill>
                  <a:schemeClr val="bg1"/>
                </a:solidFill>
              </a:rPr>
              <a:t>.</a:t>
            </a:r>
            <a:r>
              <a:rPr lang="de-DE" b="1" dirty="0" smtClean="0">
                <a:solidFill>
                  <a:schemeClr val="bg1"/>
                </a:solidFill>
              </a:rPr>
              <a:t>  </a:t>
            </a:r>
            <a:r>
              <a:rPr lang="sk-SK" b="1" dirty="0" smtClean="0">
                <a:solidFill>
                  <a:schemeClr val="bg1"/>
                </a:solidFill>
              </a:rPr>
              <a:t>M</a:t>
            </a:r>
            <a:r>
              <a:rPr lang="de-DE" b="1" dirty="0" err="1" smtClean="0">
                <a:solidFill>
                  <a:schemeClr val="bg1"/>
                </a:solidFill>
              </a:rPr>
              <a:t>ohn</a:t>
            </a:r>
            <a:r>
              <a:rPr lang="de-DE" b="1" dirty="0" smtClean="0">
                <a:solidFill>
                  <a:schemeClr val="bg1"/>
                </a:solidFill>
              </a:rPr>
              <a:t> symbolisiert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de-DE" b="1" dirty="0" smtClean="0">
                <a:solidFill>
                  <a:schemeClr val="bg1"/>
                </a:solidFill>
              </a:rPr>
              <a:t>Geld, so h</a:t>
            </a:r>
            <a:r>
              <a:rPr lang="sk-SK" b="1" dirty="0" err="1" smtClean="0">
                <a:solidFill>
                  <a:schemeClr val="bg1"/>
                </a:solidFill>
              </a:rPr>
              <a:t>at</a:t>
            </a:r>
            <a:r>
              <a:rPr lang="sk-SK" b="1" dirty="0" smtClean="0">
                <a:solidFill>
                  <a:schemeClr val="bg1"/>
                </a:solidFill>
              </a:rPr>
              <a:t> man</a:t>
            </a:r>
            <a:r>
              <a:rPr lang="de-DE" b="1" dirty="0" smtClean="0">
                <a:solidFill>
                  <a:schemeClr val="bg1"/>
                </a:solidFill>
              </a:rPr>
              <a:t> einen Mohnkuchen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auf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dem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Tisch</a:t>
            </a:r>
            <a:r>
              <a:rPr lang="de-DE" b="1" dirty="0" smtClean="0">
                <a:solidFill>
                  <a:schemeClr val="bg1"/>
                </a:solidFill>
              </a:rPr>
              <a:t>. </a:t>
            </a:r>
            <a:endParaRPr lang="sk-SK" b="1" dirty="0" smtClean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995936" cy="1417638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6. </a:t>
            </a:r>
            <a:r>
              <a:rPr lang="sk-SK" b="1" dirty="0" err="1" smtClean="0"/>
              <a:t>Januar</a:t>
            </a:r>
            <a:r>
              <a:rPr lang="sk-SK" b="1" dirty="0" smtClean="0"/>
              <a:t> -  </a:t>
            </a:r>
            <a:r>
              <a:rPr lang="sk-SK" b="1" dirty="0" err="1" smtClean="0"/>
              <a:t>Drei</a:t>
            </a:r>
            <a:r>
              <a:rPr lang="sk-SK" b="1" dirty="0" smtClean="0"/>
              <a:t> </a:t>
            </a:r>
            <a:r>
              <a:rPr lang="sk-SK" b="1" dirty="0" err="1" smtClean="0"/>
              <a:t>Könige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340768"/>
            <a:ext cx="8676456" cy="551723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fontAlgn="t">
              <a:buNone/>
            </a:pPr>
            <a:endParaRPr lang="sk-SK" dirty="0" smtClean="0"/>
          </a:p>
          <a:p>
            <a:pPr fontAlgn="t"/>
            <a:r>
              <a:rPr lang="de-DE" b="1" dirty="0" smtClean="0"/>
              <a:t>An diesem</a:t>
            </a:r>
            <a:r>
              <a:rPr lang="sk-SK" b="1" dirty="0" smtClean="0"/>
              <a:t> </a:t>
            </a:r>
            <a:r>
              <a:rPr lang="sk-SK" b="1" dirty="0" err="1" smtClean="0"/>
              <a:t>Tag</a:t>
            </a:r>
            <a:r>
              <a:rPr lang="de-DE" b="1" dirty="0" smtClean="0"/>
              <a:t> w</a:t>
            </a:r>
            <a:r>
              <a:rPr lang="sk-SK" b="1" dirty="0" smtClean="0"/>
              <a:t>e</a:t>
            </a:r>
            <a:r>
              <a:rPr lang="de-DE" b="1" dirty="0" err="1" smtClean="0"/>
              <a:t>rden</a:t>
            </a:r>
            <a:r>
              <a:rPr lang="de-DE" b="1" dirty="0" smtClean="0"/>
              <a:t> die</a:t>
            </a:r>
            <a:r>
              <a:rPr lang="sk-SK" b="1" dirty="0" smtClean="0"/>
              <a:t>                                                </a:t>
            </a:r>
            <a:r>
              <a:rPr lang="de-DE" b="1" dirty="0" smtClean="0"/>
              <a:t> Häuser gesegnet und über </a:t>
            </a:r>
            <a:r>
              <a:rPr lang="sk-SK" b="1" dirty="0" smtClean="0"/>
              <a:t>                                                  der </a:t>
            </a:r>
            <a:r>
              <a:rPr lang="de-DE" b="1" dirty="0" smtClean="0"/>
              <a:t>Eingangstür </a:t>
            </a:r>
            <a:r>
              <a:rPr lang="sk-SK" b="1" dirty="0" smtClean="0"/>
              <a:t> </a:t>
            </a:r>
            <a:r>
              <a:rPr lang="sk-SK" b="1" dirty="0" err="1" smtClean="0"/>
              <a:t>werden</a:t>
            </a:r>
            <a:r>
              <a:rPr lang="sk-SK" b="1" dirty="0" smtClean="0"/>
              <a:t> </a:t>
            </a:r>
            <a:r>
              <a:rPr lang="de-DE" b="1" dirty="0" smtClean="0"/>
              <a:t>mit  </a:t>
            </a:r>
            <a:r>
              <a:rPr lang="sk-SK" b="1" dirty="0" smtClean="0"/>
              <a:t>                                     </a:t>
            </a:r>
            <a:r>
              <a:rPr lang="de-DE" b="1" dirty="0" smtClean="0"/>
              <a:t>Kreide </a:t>
            </a:r>
            <a:r>
              <a:rPr lang="sk-SK" b="1" dirty="0" err="1" smtClean="0"/>
              <a:t>die</a:t>
            </a:r>
            <a:r>
              <a:rPr lang="de-DE" b="1" dirty="0" smtClean="0"/>
              <a:t> Initialen von drei Könige</a:t>
            </a:r>
            <a:r>
              <a:rPr lang="sk-SK" b="1" dirty="0" smtClean="0"/>
              <a:t>n</a:t>
            </a:r>
            <a:r>
              <a:rPr lang="de-DE" b="1" dirty="0" smtClean="0"/>
              <a:t> und einem Kreis - gegen </a:t>
            </a:r>
            <a:r>
              <a:rPr lang="sk-SK" b="1" dirty="0" err="1" smtClean="0"/>
              <a:t>schlechte</a:t>
            </a:r>
            <a:r>
              <a:rPr lang="sk-SK" b="1" dirty="0" smtClean="0"/>
              <a:t> </a:t>
            </a:r>
            <a:r>
              <a:rPr lang="sk-SK" b="1" dirty="0" err="1" smtClean="0"/>
              <a:t>Kräfte</a:t>
            </a:r>
            <a:r>
              <a:rPr lang="de-DE" b="1" dirty="0" smtClean="0"/>
              <a:t> gezeichnet. </a:t>
            </a:r>
            <a:endParaRPr lang="sk-SK" b="1" dirty="0" smtClean="0"/>
          </a:p>
          <a:p>
            <a:pPr fontAlgn="t">
              <a:buNone/>
            </a:pPr>
            <a:r>
              <a:rPr lang="sk-SK" b="1" dirty="0" smtClean="0"/>
              <a:t> </a:t>
            </a:r>
          </a:p>
          <a:p>
            <a:r>
              <a:rPr lang="de-DE" b="1" dirty="0" err="1" smtClean="0"/>
              <a:t>Ju</a:t>
            </a:r>
            <a:r>
              <a:rPr lang="sk-SK" b="1" dirty="0" err="1" smtClean="0"/>
              <a:t>gend</a:t>
            </a:r>
            <a:r>
              <a:rPr lang="de-DE" b="1" dirty="0" smtClean="0"/>
              <a:t> g</a:t>
            </a:r>
            <a:r>
              <a:rPr lang="sk-SK" b="1" dirty="0" err="1" smtClean="0"/>
              <a:t>eht</a:t>
            </a:r>
            <a:r>
              <a:rPr lang="de-DE" b="1" dirty="0" smtClean="0"/>
              <a:t> als  3 Könige gekleidet </a:t>
            </a:r>
            <a:r>
              <a:rPr lang="de-DE" b="1" dirty="0" err="1" smtClean="0"/>
              <a:t>vo</a:t>
            </a:r>
            <a:r>
              <a:rPr lang="sk-SK" b="1" dirty="0" smtClean="0"/>
              <a:t>n</a:t>
            </a:r>
            <a:r>
              <a:rPr lang="de-DE" b="1" dirty="0" smtClean="0"/>
              <a:t> Haus zu Haus und sie s</a:t>
            </a:r>
            <a:r>
              <a:rPr lang="sk-SK" b="1" dirty="0" smtClean="0"/>
              <a:t>i</a:t>
            </a:r>
            <a:r>
              <a:rPr lang="de-DE" b="1" dirty="0" err="1" smtClean="0"/>
              <a:t>ngen</a:t>
            </a:r>
            <a:r>
              <a:rPr lang="de-DE" b="1" dirty="0" smtClean="0"/>
              <a:t> zu</a:t>
            </a:r>
            <a:r>
              <a:rPr lang="sk-SK" b="1" dirty="0" smtClean="0"/>
              <a:t>m</a:t>
            </a:r>
            <a:r>
              <a:rPr lang="de-DE" b="1" dirty="0" smtClean="0"/>
              <a:t> letzte</a:t>
            </a:r>
            <a:r>
              <a:rPr lang="sk-SK" b="1" dirty="0" smtClean="0"/>
              <a:t>n</a:t>
            </a:r>
            <a:r>
              <a:rPr lang="de-DE" b="1" dirty="0" smtClean="0"/>
              <a:t> Mal  </a:t>
            </a:r>
            <a:r>
              <a:rPr lang="de-DE" b="1" dirty="0" err="1" smtClean="0"/>
              <a:t>Weinachtslieder</a:t>
            </a:r>
            <a:r>
              <a:rPr lang="de-DE" b="1" dirty="0" smtClean="0"/>
              <a:t>.</a:t>
            </a:r>
            <a:br>
              <a:rPr lang="de-DE" b="1" dirty="0" smtClean="0"/>
            </a:br>
            <a:endParaRPr lang="sk-SK" b="1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3074" name="Picture 2" descr="http://www.malackyjuh.sk/wp-content/uploads/traja_krali_fs_rovn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0"/>
            <a:ext cx="4211960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nky.sk/wp-content/gallery/zus-vianocny-koncert-2012/mp-12-10-12-78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5373216"/>
            <a:ext cx="6012160" cy="1484784"/>
          </a:xfrm>
        </p:spPr>
        <p:txBody>
          <a:bodyPr/>
          <a:lstStyle/>
          <a:p>
            <a:r>
              <a:rPr lang="sk-SK" dirty="0" smtClean="0"/>
              <a:t>Danke </a:t>
            </a:r>
            <a:r>
              <a:rPr lang="sk-SK" dirty="0" err="1" smtClean="0"/>
              <a:t>für</a:t>
            </a:r>
            <a:r>
              <a:rPr lang="sk-SK" dirty="0" smtClean="0"/>
              <a:t> </a:t>
            </a:r>
            <a:r>
              <a:rPr lang="sk-SK" dirty="0" err="1" smtClean="0"/>
              <a:t>Ihre</a:t>
            </a:r>
            <a:r>
              <a:rPr lang="sk-SK" dirty="0" smtClean="0"/>
              <a:t> </a:t>
            </a:r>
            <a:r>
              <a:rPr lang="sk-SK" dirty="0" err="1" smtClean="0"/>
              <a:t>Aufmerksamkeit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brazkynaplochu.kvalitne.cz/Krajina/Obrazky%20zima/slides/zasnezeny%20les%20na%20kop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1340768"/>
            <a:ext cx="8172400" cy="5517232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/>
              <a:t>Wenn die Tage kürzer und die Nächte länger </a:t>
            </a:r>
            <a:r>
              <a:rPr lang="de-DE" b="1" dirty="0" smtClean="0"/>
              <a:t>w</a:t>
            </a:r>
            <a:r>
              <a:rPr lang="sk-SK" b="1" dirty="0" smtClean="0"/>
              <a:t>e</a:t>
            </a:r>
            <a:r>
              <a:rPr lang="de-DE" b="1" dirty="0" err="1" smtClean="0"/>
              <a:t>rden</a:t>
            </a:r>
            <a:r>
              <a:rPr lang="de-DE" b="1" dirty="0"/>
              <a:t>, </a:t>
            </a:r>
            <a:r>
              <a:rPr lang="sk-SK" b="1" dirty="0" err="1" smtClean="0"/>
              <a:t>liegt</a:t>
            </a:r>
            <a:r>
              <a:rPr lang="sk-SK" b="1" dirty="0" smtClean="0"/>
              <a:t> </a:t>
            </a:r>
            <a:r>
              <a:rPr lang="de-DE" b="1" dirty="0" smtClean="0"/>
              <a:t>das </a:t>
            </a:r>
            <a:r>
              <a:rPr lang="de-DE" b="1" dirty="0"/>
              <a:t>Dorf </a:t>
            </a:r>
            <a:r>
              <a:rPr lang="sk-SK" b="1" dirty="0" smtClean="0"/>
              <a:t>in der </a:t>
            </a:r>
            <a:r>
              <a:rPr lang="de-DE" b="1" dirty="0" smtClean="0"/>
              <a:t>Winter</a:t>
            </a:r>
            <a:r>
              <a:rPr lang="sk-SK" b="1" dirty="0" err="1" smtClean="0"/>
              <a:t>stimmung</a:t>
            </a:r>
            <a:r>
              <a:rPr lang="de-DE" b="1" dirty="0" smtClean="0"/>
              <a:t>, d</a:t>
            </a:r>
            <a:r>
              <a:rPr lang="sk-SK" b="1" dirty="0" err="1" smtClean="0"/>
              <a:t>ie</a:t>
            </a:r>
            <a:r>
              <a:rPr lang="sk-SK" b="1" dirty="0" smtClean="0"/>
              <a:t> </a:t>
            </a:r>
            <a:r>
              <a:rPr lang="de-DE" b="1" dirty="0" smtClean="0"/>
              <a:t>wesentlich </a:t>
            </a:r>
            <a:r>
              <a:rPr lang="de-DE" b="1" dirty="0"/>
              <a:t>den </a:t>
            </a:r>
            <a:r>
              <a:rPr lang="de-DE" b="1" dirty="0" err="1" smtClean="0"/>
              <a:t>Rhyt</a:t>
            </a:r>
            <a:r>
              <a:rPr lang="sk-SK" b="1" dirty="0" smtClean="0"/>
              <a:t>h</a:t>
            </a:r>
            <a:r>
              <a:rPr lang="de-DE" b="1" dirty="0" err="1" smtClean="0"/>
              <a:t>mus</a:t>
            </a:r>
            <a:r>
              <a:rPr lang="de-DE" b="1" dirty="0" smtClean="0"/>
              <a:t> </a:t>
            </a:r>
            <a:r>
              <a:rPr lang="de-DE" b="1" dirty="0"/>
              <a:t>des Lebens von Menschen </a:t>
            </a:r>
            <a:r>
              <a:rPr lang="de-DE" b="1" dirty="0" smtClean="0"/>
              <a:t>verändert. </a:t>
            </a:r>
            <a:endParaRPr lang="sk-SK" b="1" dirty="0" smtClean="0"/>
          </a:p>
          <a:p>
            <a:r>
              <a:rPr lang="de-DE" b="1" dirty="0" smtClean="0"/>
              <a:t>Der </a:t>
            </a:r>
            <a:r>
              <a:rPr lang="de-DE" b="1" dirty="0"/>
              <a:t>Großteil der Arbeit von </a:t>
            </a:r>
            <a:r>
              <a:rPr lang="de-DE" b="1" dirty="0" smtClean="0"/>
              <a:t>Feld </a:t>
            </a:r>
            <a:r>
              <a:rPr lang="de-DE" b="1" dirty="0"/>
              <a:t>und Hof  </a:t>
            </a:r>
            <a:r>
              <a:rPr lang="de-DE" b="1" dirty="0" smtClean="0"/>
              <a:t>w</a:t>
            </a:r>
            <a:r>
              <a:rPr lang="sk-SK" b="1" dirty="0" smtClean="0"/>
              <a:t>i</a:t>
            </a:r>
            <a:r>
              <a:rPr lang="de-DE" b="1" dirty="0" err="1" smtClean="0"/>
              <a:t>rd</a:t>
            </a:r>
            <a:r>
              <a:rPr lang="de-DE" b="1" dirty="0" smtClean="0"/>
              <a:t> </a:t>
            </a:r>
            <a:r>
              <a:rPr lang="de-DE" b="1" dirty="0"/>
              <a:t>ins  Haus übertragen. </a:t>
            </a:r>
            <a:endParaRPr lang="sk-SK" b="1" dirty="0" smtClean="0"/>
          </a:p>
          <a:p>
            <a:r>
              <a:rPr lang="de-DE" b="1" dirty="0" smtClean="0"/>
              <a:t>Hausfrauen machen </a:t>
            </a:r>
            <a:r>
              <a:rPr lang="de-DE" b="1" dirty="0"/>
              <a:t>Arbeiten und Freizeitbeschäftigungen  gemeinsam  wie z. B  Federn rippen , sticken, singen, spielen und sprechen untereinander. </a:t>
            </a:r>
            <a:endParaRPr lang="sk-SK" b="1" dirty="0" smtClean="0"/>
          </a:p>
          <a:p>
            <a:r>
              <a:rPr lang="de-DE" b="1" dirty="0" smtClean="0"/>
              <a:t>Dabei verwenden</a:t>
            </a:r>
            <a:r>
              <a:rPr lang="sk-SK" b="1" dirty="0" smtClean="0"/>
              <a:t> </a:t>
            </a:r>
            <a:r>
              <a:rPr lang="sk-SK" b="1" dirty="0" err="1" smtClean="0"/>
              <a:t>sie</a:t>
            </a:r>
            <a:r>
              <a:rPr lang="de-DE" b="1" dirty="0" smtClean="0"/>
              <a:t> </a:t>
            </a:r>
            <a:r>
              <a:rPr lang="de-DE" b="1" dirty="0"/>
              <a:t>verschiedene Hexerei und magischen Praktiken um böse Kräfte von ihrer Umgebung </a:t>
            </a:r>
            <a:r>
              <a:rPr lang="de-DE" b="1" dirty="0" err="1" smtClean="0"/>
              <a:t>abzu</a:t>
            </a:r>
            <a:r>
              <a:rPr lang="sk-SK" b="1" dirty="0" err="1" smtClean="0"/>
              <a:t>wenden</a:t>
            </a:r>
            <a:r>
              <a:rPr lang="sk-SK" b="1" dirty="0" smtClean="0"/>
              <a:t>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                  </a:t>
            </a:r>
            <a:r>
              <a:rPr lang="sk-SK" b="1" dirty="0" err="1" smtClean="0"/>
              <a:t>Hexen</a:t>
            </a:r>
            <a:r>
              <a:rPr lang="sk-SK" b="1" dirty="0" smtClean="0"/>
              <a:t> </a:t>
            </a:r>
            <a:r>
              <a:rPr lang="sk-SK" b="1" dirty="0" err="1" smtClean="0"/>
              <a:t>Tage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55776" y="1628800"/>
            <a:ext cx="6336704" cy="5229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sk-SK" dirty="0" smtClean="0"/>
              <a:t>W</a:t>
            </a:r>
            <a:r>
              <a:rPr lang="de-DE" dirty="0" err="1" smtClean="0"/>
              <a:t>ichtige</a:t>
            </a:r>
            <a:r>
              <a:rPr lang="de-DE" dirty="0" smtClean="0"/>
              <a:t> </a:t>
            </a:r>
            <a:r>
              <a:rPr lang="de-DE" dirty="0"/>
              <a:t>Ereignisse charakterisiert ​​durch den Glauben an </a:t>
            </a:r>
            <a:r>
              <a:rPr lang="de-DE" dirty="0" smtClean="0"/>
              <a:t>d</a:t>
            </a:r>
            <a:r>
              <a:rPr lang="sk-SK" dirty="0" err="1" smtClean="0"/>
              <a:t>ie</a:t>
            </a:r>
            <a:r>
              <a:rPr lang="de-DE" dirty="0" smtClean="0"/>
              <a:t> </a:t>
            </a:r>
            <a:r>
              <a:rPr lang="de-DE" dirty="0"/>
              <a:t>höheren negativen </a:t>
            </a:r>
            <a:r>
              <a:rPr lang="de-DE" dirty="0" smtClean="0"/>
              <a:t>Kräfte</a:t>
            </a:r>
            <a:r>
              <a:rPr lang="sk-SK" dirty="0" smtClean="0"/>
              <a:t>, </a:t>
            </a:r>
            <a:r>
              <a:rPr lang="sk-SK" dirty="0" err="1" smtClean="0"/>
              <a:t>beginnen</a:t>
            </a:r>
            <a:r>
              <a:rPr lang="sk-SK" dirty="0" smtClean="0"/>
              <a:t> am 25.11.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dauern</a:t>
            </a:r>
            <a:r>
              <a:rPr lang="sk-SK" dirty="0" smtClean="0"/>
              <a:t> </a:t>
            </a:r>
            <a:r>
              <a:rPr lang="sk-SK" dirty="0" err="1" smtClean="0"/>
              <a:t>bis</a:t>
            </a:r>
            <a:r>
              <a:rPr lang="sk-SK" dirty="0" smtClean="0"/>
              <a:t> </a:t>
            </a:r>
            <a:r>
              <a:rPr lang="sk-SK" dirty="0" err="1" smtClean="0"/>
              <a:t>Weinachten</a:t>
            </a:r>
            <a:endParaRPr lang="sk-SK" dirty="0" smtClean="0"/>
          </a:p>
          <a:p>
            <a:r>
              <a:rPr lang="de-DE" dirty="0" smtClean="0"/>
              <a:t>Mittel </a:t>
            </a:r>
            <a:r>
              <a:rPr lang="de-DE" dirty="0"/>
              <a:t>zum Schutz gegen Hexen </a:t>
            </a:r>
            <a:r>
              <a:rPr lang="sk-SK" dirty="0" err="1" smtClean="0"/>
              <a:t>ist</a:t>
            </a:r>
            <a:r>
              <a:rPr lang="de-DE" dirty="0" smtClean="0"/>
              <a:t> </a:t>
            </a:r>
            <a:r>
              <a:rPr lang="de-DE" dirty="0"/>
              <a:t>Knoblauch</a:t>
            </a:r>
            <a:r>
              <a:rPr lang="de-DE" dirty="0" smtClean="0"/>
              <a:t>.</a:t>
            </a:r>
            <a:endParaRPr lang="sk-SK" dirty="0" smtClean="0"/>
          </a:p>
          <a:p>
            <a:r>
              <a:rPr lang="de-DE" dirty="0" smtClean="0"/>
              <a:t> </a:t>
            </a:r>
            <a:r>
              <a:rPr lang="de-DE" dirty="0"/>
              <a:t>Menschen </a:t>
            </a:r>
            <a:r>
              <a:rPr lang="de-DE" dirty="0" err="1" smtClean="0"/>
              <a:t>benu</a:t>
            </a:r>
            <a:r>
              <a:rPr lang="sk-SK" dirty="0" smtClean="0"/>
              <a:t>t</a:t>
            </a:r>
            <a:r>
              <a:rPr lang="de-DE" dirty="0" err="1" smtClean="0"/>
              <a:t>zen</a:t>
            </a:r>
            <a:r>
              <a:rPr lang="de-DE" dirty="0" smtClean="0"/>
              <a:t> </a:t>
            </a:r>
            <a:r>
              <a:rPr lang="de-DE" dirty="0"/>
              <a:t>Knoblauch nicht nur zum Essen, sondern </a:t>
            </a:r>
            <a:r>
              <a:rPr lang="de-DE" dirty="0" smtClean="0"/>
              <a:t>machen </a:t>
            </a:r>
            <a:r>
              <a:rPr lang="de-DE" dirty="0"/>
              <a:t>mit </a:t>
            </a:r>
            <a:r>
              <a:rPr lang="de-DE" dirty="0" smtClean="0"/>
              <a:t>ihm</a:t>
            </a:r>
            <a:r>
              <a:rPr lang="sk-SK" dirty="0" smtClean="0"/>
              <a:t> </a:t>
            </a:r>
            <a:r>
              <a:rPr lang="de-DE" dirty="0" smtClean="0"/>
              <a:t>schützende Kreuze </a:t>
            </a:r>
            <a:r>
              <a:rPr lang="de-DE" dirty="0"/>
              <a:t>an der </a:t>
            </a:r>
            <a:r>
              <a:rPr lang="de-DE" dirty="0" smtClean="0"/>
              <a:t>Tür.</a:t>
            </a:r>
            <a:endParaRPr lang="sk-SK" dirty="0"/>
          </a:p>
          <a:p>
            <a:endParaRPr lang="sk-SK" dirty="0"/>
          </a:p>
        </p:txBody>
      </p:sp>
      <p:pic>
        <p:nvPicPr>
          <p:cNvPr id="3073" name="Picture 1" descr="C:\Users\user\Desktop\Luxembourg 2012\SAM_5510.JPG"/>
          <p:cNvPicPr>
            <a:picLocks noChangeAspect="1" noChangeArrowheads="1"/>
          </p:cNvPicPr>
          <p:nvPr/>
        </p:nvPicPr>
        <p:blipFill>
          <a:blip r:embed="rId2" cstate="print"/>
          <a:srcRect l="17633" t="10386"/>
          <a:stretch>
            <a:fillRect/>
          </a:stretch>
        </p:blipFill>
        <p:spPr bwMode="auto">
          <a:xfrm>
            <a:off x="0" y="404664"/>
            <a:ext cx="2520279" cy="4113075"/>
          </a:xfrm>
          <a:prstGeom prst="rect">
            <a:avLst/>
          </a:prstGeom>
          <a:noFill/>
        </p:spPr>
      </p:pic>
      <p:pic>
        <p:nvPicPr>
          <p:cNvPr id="3075" name="Picture 3" descr="http://www.mariasoft.sk/myjava/spravodaj/67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8640"/>
            <a:ext cx="17907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992" y="0"/>
            <a:ext cx="4644008" cy="1916832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                                       Katarína </a:t>
            </a:r>
            <a:r>
              <a:rPr lang="sk-SK" b="1" dirty="0"/>
              <a:t>- 25. </a:t>
            </a:r>
            <a:r>
              <a:rPr lang="sk-SK" b="1" dirty="0" smtClean="0"/>
              <a:t>November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fontAlgn="t"/>
            <a:endParaRPr lang="sk-SK" sz="4200" b="1" dirty="0" smtClean="0"/>
          </a:p>
          <a:p>
            <a:pPr fontAlgn="t"/>
            <a:endParaRPr lang="sk-SK" sz="4200" b="1" dirty="0"/>
          </a:p>
          <a:p>
            <a:pPr fontAlgn="t"/>
            <a:r>
              <a:rPr lang="de-DE" sz="4200" b="1" dirty="0" smtClean="0"/>
              <a:t>Das </a:t>
            </a:r>
            <a:r>
              <a:rPr lang="de-DE" sz="4200" b="1" dirty="0"/>
              <a:t>Haus </a:t>
            </a:r>
            <a:r>
              <a:rPr lang="de-DE" sz="4200" b="1" dirty="0" smtClean="0"/>
              <a:t>muss </a:t>
            </a:r>
            <a:r>
              <a:rPr lang="de-DE" sz="4200" b="1" dirty="0"/>
              <a:t>an diesem Tag immer als erster ein Mann betreten, eine Frau würde Schaden in Form von zerbrochenem Geschirr während des nächsten Jahres bringen. </a:t>
            </a:r>
            <a:endParaRPr lang="sk-SK" sz="4200" b="1" dirty="0" smtClean="0"/>
          </a:p>
          <a:p>
            <a:pPr fontAlgn="t"/>
            <a:r>
              <a:rPr lang="de-DE" sz="4200" b="1" dirty="0" smtClean="0"/>
              <a:t>Die </a:t>
            </a:r>
            <a:r>
              <a:rPr lang="de-DE" sz="4200" b="1" dirty="0"/>
              <a:t>Handarbeiten </a:t>
            </a:r>
            <a:r>
              <a:rPr lang="sk-SK" sz="4200" b="1" dirty="0" err="1" smtClean="0"/>
              <a:t>sind</a:t>
            </a:r>
            <a:r>
              <a:rPr lang="de-DE" sz="4200" b="1" dirty="0" smtClean="0"/>
              <a:t> a</a:t>
            </a:r>
            <a:r>
              <a:rPr lang="sk-SK" sz="4200" b="1" dirty="0" smtClean="0"/>
              <a:t>n</a:t>
            </a:r>
            <a:r>
              <a:rPr lang="de-DE" sz="4200" b="1" dirty="0" smtClean="0"/>
              <a:t> </a:t>
            </a:r>
            <a:r>
              <a:rPr lang="de-DE" sz="4200" b="1" dirty="0"/>
              <a:t>diesem Tag verboten</a:t>
            </a:r>
            <a:r>
              <a:rPr lang="de-DE" sz="4200" b="1" dirty="0" smtClean="0"/>
              <a:t>.</a:t>
            </a:r>
            <a:endParaRPr lang="sk-SK" sz="4200" b="1" dirty="0" smtClean="0"/>
          </a:p>
          <a:p>
            <a:pPr fontAlgn="t"/>
            <a:r>
              <a:rPr lang="de-DE" sz="4200" b="1" dirty="0" smtClean="0"/>
              <a:t> </a:t>
            </a:r>
            <a:r>
              <a:rPr lang="de-DE" sz="4200" b="1" dirty="0"/>
              <a:t>Dieser Tag </a:t>
            </a:r>
            <a:r>
              <a:rPr lang="de-DE" sz="4200" b="1" dirty="0" smtClean="0"/>
              <a:t>gehört zum</a:t>
            </a:r>
            <a:r>
              <a:rPr lang="sk-SK" sz="4200" b="1" dirty="0" smtClean="0"/>
              <a:t> </a:t>
            </a:r>
            <a:r>
              <a:rPr lang="sk-SK" sz="4200" b="1" dirty="0" err="1" smtClean="0"/>
              <a:t>Tanz</a:t>
            </a:r>
            <a:r>
              <a:rPr lang="sk-SK" sz="4200" b="1" dirty="0" smtClean="0"/>
              <a:t> </a:t>
            </a:r>
            <a:r>
              <a:rPr lang="sk-SK" sz="4200" b="1" dirty="0" err="1" smtClean="0"/>
              <a:t>und</a:t>
            </a:r>
            <a:r>
              <a:rPr lang="de-DE" sz="4200" b="1" dirty="0" smtClean="0"/>
              <a:t> </a:t>
            </a:r>
            <a:r>
              <a:rPr lang="de-DE" sz="4200" b="1" dirty="0"/>
              <a:t>Spaß </a:t>
            </a:r>
            <a:r>
              <a:rPr lang="sk-SK" sz="4200" b="1" dirty="0" smtClean="0"/>
              <a:t>.</a:t>
            </a:r>
          </a:p>
          <a:p>
            <a:pPr fontAlgn="t"/>
            <a:endParaRPr lang="sk-SK" sz="3600" dirty="0"/>
          </a:p>
          <a:p>
            <a:endParaRPr lang="sk-SK" dirty="0"/>
          </a:p>
        </p:txBody>
      </p:sp>
      <p:pic>
        <p:nvPicPr>
          <p:cNvPr id="2050" name="Picture 2" descr="http://zsrybany.edupage.org/photos/icons/img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888"/>
            <a:ext cx="4572000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3851920" cy="158417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Ondrej - 30. November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D</a:t>
            </a:r>
            <a:r>
              <a:rPr lang="de-DE" dirty="0" err="1" smtClean="0"/>
              <a:t>iese</a:t>
            </a:r>
            <a:r>
              <a:rPr lang="sk-SK" dirty="0" smtClean="0"/>
              <a:t>n</a:t>
            </a:r>
            <a:r>
              <a:rPr lang="de-DE" dirty="0" smtClean="0"/>
              <a:t> Tag  nutzen die Mädchen, um ihre weitere Schicksal</a:t>
            </a:r>
            <a:r>
              <a:rPr lang="sk-SK" dirty="0" smtClean="0"/>
              <a:t>e</a:t>
            </a:r>
            <a:r>
              <a:rPr lang="de-DE" dirty="0" smtClean="0"/>
              <a:t> zu bestimmen, vor allem in der Frage der Prophezeiung  der Liebe </a:t>
            </a:r>
            <a:endParaRPr lang="sk-SK" dirty="0" smtClean="0"/>
          </a:p>
          <a:p>
            <a:r>
              <a:rPr lang="de-DE" dirty="0" smtClean="0"/>
              <a:t>Sie kochen Knödel, die nicht nur mit Flugblättern männliche</a:t>
            </a:r>
            <a:r>
              <a:rPr lang="sk-SK" dirty="0" smtClean="0"/>
              <a:t>r</a:t>
            </a:r>
            <a:r>
              <a:rPr lang="de-DE" dirty="0" smtClean="0"/>
              <a:t> Namen verpackt  </a:t>
            </a:r>
            <a:r>
              <a:rPr lang="sk-SK" dirty="0" err="1" smtClean="0"/>
              <a:t>sind</a:t>
            </a:r>
            <a:r>
              <a:rPr lang="de-DE" dirty="0" smtClean="0"/>
              <a:t>, sondern auch mit dem „</a:t>
            </a:r>
            <a:r>
              <a:rPr lang="sk-SK" dirty="0" smtClean="0"/>
              <a:t>U</a:t>
            </a:r>
            <a:r>
              <a:rPr lang="de-DE" dirty="0" err="1" smtClean="0"/>
              <a:t>nbekannt</a:t>
            </a:r>
            <a:r>
              <a:rPr lang="sk-SK" dirty="0" err="1" smtClean="0"/>
              <a:t>er</a:t>
            </a:r>
            <a:r>
              <a:rPr lang="de-DE" dirty="0" smtClean="0"/>
              <a:t>", "Tod" und ein leeres Blatt Papier</a:t>
            </a:r>
            <a:r>
              <a:rPr lang="sk-SK" dirty="0" smtClean="0"/>
              <a:t>(</a:t>
            </a:r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Mädchen</a:t>
            </a:r>
            <a:r>
              <a:rPr lang="sk-SK" dirty="0" smtClean="0"/>
              <a:t> </a:t>
            </a:r>
            <a:r>
              <a:rPr lang="sk-SK" dirty="0" err="1" smtClean="0"/>
              <a:t>muss</a:t>
            </a:r>
            <a:r>
              <a:rPr lang="sk-SK" dirty="0" smtClean="0"/>
              <a:t> </a:t>
            </a:r>
            <a:r>
              <a:rPr lang="sk-SK" dirty="0" err="1" smtClean="0"/>
              <a:t>noch</a:t>
            </a:r>
            <a:r>
              <a:rPr lang="sk-SK" dirty="0" smtClean="0"/>
              <a:t> </a:t>
            </a:r>
            <a:r>
              <a:rPr lang="sk-SK" dirty="0" err="1" smtClean="0"/>
              <a:t>warten</a:t>
            </a:r>
            <a:r>
              <a:rPr lang="sk-SK" dirty="0" smtClean="0"/>
              <a:t>)</a:t>
            </a:r>
            <a:r>
              <a:rPr lang="de-DE" dirty="0" smtClean="0"/>
              <a:t>.</a:t>
            </a:r>
            <a:r>
              <a:rPr lang="sk-SK" dirty="0" smtClean="0"/>
              <a:t> Der </a:t>
            </a:r>
            <a:r>
              <a:rPr lang="sk-SK" dirty="0" err="1" smtClean="0"/>
              <a:t>erste</a:t>
            </a:r>
            <a:r>
              <a:rPr lang="sk-SK" dirty="0" smtClean="0"/>
              <a:t> </a:t>
            </a:r>
            <a:r>
              <a:rPr lang="sk-SK" dirty="0" err="1" smtClean="0"/>
              <a:t>gekochte</a:t>
            </a:r>
            <a:r>
              <a:rPr lang="sk-SK" dirty="0" smtClean="0"/>
              <a:t> </a:t>
            </a:r>
            <a:r>
              <a:rPr lang="sk-SK" dirty="0" err="1" smtClean="0"/>
              <a:t>Knödel</a:t>
            </a:r>
            <a:r>
              <a:rPr lang="sk-SK" dirty="0" smtClean="0"/>
              <a:t> </a:t>
            </a:r>
            <a:r>
              <a:rPr lang="sk-SK" dirty="0" err="1" smtClean="0"/>
              <a:t>ist</a:t>
            </a:r>
            <a:r>
              <a:rPr lang="sk-SK" dirty="0" smtClean="0"/>
              <a:t>  </a:t>
            </a:r>
            <a:r>
              <a:rPr lang="sk-SK" dirty="0" err="1" smtClean="0"/>
              <a:t>entscheidend</a:t>
            </a:r>
            <a:r>
              <a:rPr lang="sk-SK" dirty="0" smtClean="0"/>
              <a:t>.</a:t>
            </a:r>
          </a:p>
          <a:p>
            <a:r>
              <a:rPr lang="de-DE" dirty="0" smtClean="0"/>
              <a:t>Um </a:t>
            </a:r>
            <a:r>
              <a:rPr lang="sk-SK" dirty="0" err="1" smtClean="0"/>
              <a:t>den</a:t>
            </a:r>
            <a:r>
              <a:rPr lang="sk-SK" dirty="0" smtClean="0"/>
              <a:t> </a:t>
            </a:r>
            <a:r>
              <a:rPr lang="sk-SK" dirty="0" err="1" smtClean="0"/>
              <a:t>Beruf</a:t>
            </a:r>
            <a:r>
              <a:rPr lang="sk-SK" dirty="0" smtClean="0"/>
              <a:t> des</a:t>
            </a:r>
            <a:r>
              <a:rPr lang="de-DE" dirty="0" smtClean="0"/>
              <a:t> Mannes festzustellen, g</a:t>
            </a:r>
            <a:r>
              <a:rPr lang="sk-SK" dirty="0" err="1" smtClean="0"/>
              <a:t>ieß</a:t>
            </a:r>
            <a:r>
              <a:rPr lang="de-DE" dirty="0" smtClean="0"/>
              <a:t>en </a:t>
            </a:r>
            <a:r>
              <a:rPr lang="sk-SK" dirty="0" smtClean="0"/>
              <a:t> </a:t>
            </a:r>
            <a:r>
              <a:rPr lang="sk-SK" dirty="0" err="1" smtClean="0"/>
              <a:t>sie</a:t>
            </a:r>
            <a:r>
              <a:rPr lang="sk-SK" dirty="0" smtClean="0"/>
              <a:t> </a:t>
            </a:r>
            <a:r>
              <a:rPr lang="de-DE" dirty="0" smtClean="0"/>
              <a:t>geschmolzenes Blei oder Ohrenschmalz durch einen Schlüssel in eine</a:t>
            </a:r>
            <a:r>
              <a:rPr lang="sk-SK" dirty="0" smtClean="0"/>
              <a:t>n</a:t>
            </a:r>
            <a:r>
              <a:rPr lang="de-DE" dirty="0" smtClean="0"/>
              <a:t>T</a:t>
            </a:r>
            <a:r>
              <a:rPr lang="sk-SK" dirty="0" err="1" smtClean="0"/>
              <a:t>eller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</a:t>
            </a:r>
            <a:r>
              <a:rPr lang="de-DE" dirty="0" smtClean="0"/>
              <a:t> kaltem Wasser.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7170" name="Picture 2" descr="http://img10.rajce.idnes.cz/d1003/0/93/93798_03ecf24c3cc1a67378e6cfceee117e45/images/Zvyky_na_Ondreja_a_Luciu_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3184" y="188640"/>
            <a:ext cx="482081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nd04.jxs.cz/817/427/765bec2b0a_71571950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002060"/>
                </a:solidFill>
              </a:rPr>
              <a:t>Barbora - 4. </a:t>
            </a:r>
            <a:r>
              <a:rPr lang="sk-SK" b="1" dirty="0" smtClean="0">
                <a:solidFill>
                  <a:srgbClr val="002060"/>
                </a:solidFill>
              </a:rPr>
              <a:t>December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3717032"/>
            <a:ext cx="9144000" cy="3140968"/>
          </a:xfrm>
        </p:spPr>
        <p:txBody>
          <a:bodyPr>
            <a:normAutofit fontScale="92500" lnSpcReduction="20000"/>
          </a:bodyPr>
          <a:lstStyle/>
          <a:p>
            <a:pPr fontAlgn="t"/>
            <a:endParaRPr lang="sk-SK" dirty="0" smtClean="0"/>
          </a:p>
          <a:p>
            <a:pPr fontAlgn="t"/>
            <a:r>
              <a:rPr lang="de-DE" b="1" dirty="0" smtClean="0">
                <a:solidFill>
                  <a:srgbClr val="002060"/>
                </a:solidFill>
              </a:rPr>
              <a:t>Mädchen g</a:t>
            </a:r>
            <a:r>
              <a:rPr lang="sk-SK" b="1" dirty="0" smtClean="0">
                <a:solidFill>
                  <a:srgbClr val="002060"/>
                </a:solidFill>
              </a:rPr>
              <a:t>e</a:t>
            </a:r>
            <a:r>
              <a:rPr lang="de-DE" b="1" dirty="0" err="1" smtClean="0">
                <a:solidFill>
                  <a:srgbClr val="002060"/>
                </a:solidFill>
              </a:rPr>
              <a:t>ben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b="1" dirty="0">
                <a:solidFill>
                  <a:srgbClr val="002060"/>
                </a:solidFill>
              </a:rPr>
              <a:t>in eine Vase mit Wasser  Kirschzweige an diesem Tag. </a:t>
            </a:r>
            <a:endParaRPr lang="sk-SK" b="1" dirty="0" smtClean="0">
              <a:solidFill>
                <a:srgbClr val="002060"/>
              </a:solidFill>
            </a:endParaRPr>
          </a:p>
          <a:p>
            <a:pPr fontAlgn="t"/>
            <a:r>
              <a:rPr lang="de-DE" b="1" dirty="0" smtClean="0">
                <a:solidFill>
                  <a:srgbClr val="002060"/>
                </a:solidFill>
              </a:rPr>
              <a:t>Wenn </a:t>
            </a:r>
            <a:r>
              <a:rPr lang="de-DE" b="1" dirty="0">
                <a:solidFill>
                  <a:srgbClr val="002060"/>
                </a:solidFill>
              </a:rPr>
              <a:t>sie bis Weinachten </a:t>
            </a:r>
            <a:r>
              <a:rPr lang="de-DE" b="1" dirty="0" smtClean="0">
                <a:solidFill>
                  <a:srgbClr val="002060"/>
                </a:solidFill>
              </a:rPr>
              <a:t>blüh</a:t>
            </a:r>
            <a:r>
              <a:rPr lang="sk-SK" b="1" dirty="0" smtClean="0">
                <a:solidFill>
                  <a:srgbClr val="002060"/>
                </a:solidFill>
              </a:rPr>
              <a:t>en</a:t>
            </a:r>
            <a:r>
              <a:rPr lang="de-DE" b="1" dirty="0" smtClean="0">
                <a:solidFill>
                  <a:srgbClr val="002060"/>
                </a:solidFill>
              </a:rPr>
              <a:t>, bedeutet </a:t>
            </a:r>
            <a:r>
              <a:rPr lang="de-DE" b="1" dirty="0">
                <a:solidFill>
                  <a:srgbClr val="002060"/>
                </a:solidFill>
              </a:rPr>
              <a:t>es, dass  das Mädchen nächstes Jahr </a:t>
            </a:r>
            <a:r>
              <a:rPr lang="de-DE" b="1" dirty="0" smtClean="0">
                <a:solidFill>
                  <a:srgbClr val="002060"/>
                </a:solidFill>
              </a:rPr>
              <a:t>heiratet</a:t>
            </a:r>
            <a:endParaRPr lang="sk-SK" b="1" dirty="0" smtClean="0">
              <a:solidFill>
                <a:srgbClr val="002060"/>
              </a:solidFill>
            </a:endParaRPr>
          </a:p>
          <a:p>
            <a:pPr fontAlgn="t"/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b="1" dirty="0">
                <a:solidFill>
                  <a:srgbClr val="002060"/>
                </a:solidFill>
              </a:rPr>
              <a:t>Barbara </a:t>
            </a:r>
            <a:r>
              <a:rPr lang="de-DE" b="1" dirty="0" smtClean="0">
                <a:solidFill>
                  <a:srgbClr val="002060"/>
                </a:solidFill>
              </a:rPr>
              <a:t>zieht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b="1" dirty="0" err="1" smtClean="0">
                <a:solidFill>
                  <a:srgbClr val="002060"/>
                </a:solidFill>
              </a:rPr>
              <a:t>den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de-DE" b="1" dirty="0" smtClean="0">
                <a:solidFill>
                  <a:srgbClr val="002060"/>
                </a:solidFill>
              </a:rPr>
              <a:t>Schlitten </a:t>
            </a:r>
            <a:r>
              <a:rPr lang="de-DE" b="1" dirty="0">
                <a:solidFill>
                  <a:srgbClr val="002060"/>
                </a:solidFill>
              </a:rPr>
              <a:t>in den Hof."</a:t>
            </a:r>
            <a:endParaRPr lang="sk-SK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sk-SK" b="1" dirty="0">
                <a:solidFill>
                  <a:srgbClr val="002060"/>
                </a:solidFill>
              </a:rPr>
              <a:t> 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3744416" cy="1282154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Mikuláš – 6. </a:t>
            </a:r>
            <a:r>
              <a:rPr lang="sk-SK" b="1" dirty="0" err="1" smtClean="0"/>
              <a:t>Dezember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71800" y="1600200"/>
            <a:ext cx="3744416" cy="5257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de-DE" dirty="0"/>
              <a:t>Typisch </a:t>
            </a:r>
            <a:r>
              <a:rPr lang="de-DE" dirty="0" smtClean="0"/>
              <a:t>sind </a:t>
            </a:r>
            <a:r>
              <a:rPr lang="de-DE" dirty="0" err="1" smtClean="0"/>
              <a:t>Ni</a:t>
            </a:r>
            <a:r>
              <a:rPr lang="sk-SK" dirty="0" smtClean="0"/>
              <a:t>k</a:t>
            </a:r>
            <a:r>
              <a:rPr lang="de-DE" dirty="0" err="1" smtClean="0"/>
              <a:t>ola</a:t>
            </a:r>
            <a:r>
              <a:rPr lang="sk-SK" dirty="0" smtClean="0"/>
              <a:t>u</a:t>
            </a:r>
            <a:r>
              <a:rPr lang="de-DE" dirty="0" smtClean="0"/>
              <a:t>s</a:t>
            </a:r>
            <a:r>
              <a:rPr lang="de-DE" dirty="0"/>
              <a:t>, </a:t>
            </a:r>
            <a:r>
              <a:rPr lang="de-DE" dirty="0" smtClean="0"/>
              <a:t>Engel </a:t>
            </a:r>
            <a:r>
              <a:rPr lang="de-DE" dirty="0"/>
              <a:t>und </a:t>
            </a:r>
            <a:r>
              <a:rPr lang="de-DE" dirty="0" smtClean="0"/>
              <a:t>Teufel</a:t>
            </a:r>
            <a:r>
              <a:rPr lang="de-DE" dirty="0"/>
              <a:t>. </a:t>
            </a:r>
            <a:endParaRPr lang="sk-SK" dirty="0" smtClean="0"/>
          </a:p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Kinder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Erwachsene</a:t>
            </a:r>
            <a:r>
              <a:rPr lang="sk-SK" dirty="0" smtClean="0"/>
              <a:t> </a:t>
            </a:r>
            <a:r>
              <a:rPr lang="sk-SK" dirty="0" err="1" smtClean="0"/>
              <a:t>putzen</a:t>
            </a:r>
            <a:r>
              <a:rPr lang="sk-SK" dirty="0" smtClean="0"/>
              <a:t> </a:t>
            </a:r>
            <a:r>
              <a:rPr lang="sk-SK" dirty="0" err="1" smtClean="0"/>
              <a:t>sich</a:t>
            </a:r>
            <a:r>
              <a:rPr lang="sk-SK" dirty="0" smtClean="0"/>
              <a:t> am </a:t>
            </a:r>
            <a:r>
              <a:rPr lang="sk-SK" dirty="0" err="1" smtClean="0"/>
              <a:t>Vorabend</a:t>
            </a:r>
            <a:r>
              <a:rPr lang="sk-SK" dirty="0" smtClean="0"/>
              <a:t> </a:t>
            </a:r>
            <a:r>
              <a:rPr lang="sk-SK" dirty="0" err="1" smtClean="0"/>
              <a:t>ihre</a:t>
            </a:r>
            <a:r>
              <a:rPr lang="sk-SK" dirty="0" smtClean="0"/>
              <a:t> </a:t>
            </a:r>
            <a:r>
              <a:rPr lang="sk-SK" dirty="0" err="1" smtClean="0"/>
              <a:t>Stiefel</a:t>
            </a:r>
            <a:r>
              <a:rPr lang="sk-SK" dirty="0" smtClean="0"/>
              <a:t>.</a:t>
            </a:r>
          </a:p>
          <a:p>
            <a:r>
              <a:rPr lang="sk-SK" dirty="0" smtClean="0"/>
              <a:t>Am </a:t>
            </a:r>
            <a:r>
              <a:rPr lang="sk-SK" dirty="0" err="1" smtClean="0"/>
              <a:t>nächsten</a:t>
            </a:r>
            <a:r>
              <a:rPr lang="sk-SK" dirty="0" smtClean="0"/>
              <a:t> </a:t>
            </a:r>
            <a:r>
              <a:rPr lang="sk-SK" dirty="0" err="1" smtClean="0"/>
              <a:t>Morgen</a:t>
            </a:r>
            <a:r>
              <a:rPr lang="sk-SK" dirty="0" smtClean="0"/>
              <a:t> </a:t>
            </a:r>
            <a:r>
              <a:rPr lang="sk-SK" dirty="0" err="1" smtClean="0"/>
              <a:t>finden</a:t>
            </a:r>
            <a:r>
              <a:rPr lang="sk-SK" dirty="0" smtClean="0"/>
              <a:t> </a:t>
            </a:r>
            <a:r>
              <a:rPr lang="sk-SK" dirty="0" err="1" smtClean="0"/>
              <a:t>sie</a:t>
            </a:r>
            <a:r>
              <a:rPr lang="sk-SK" dirty="0" smtClean="0"/>
              <a:t> </a:t>
            </a:r>
            <a:r>
              <a:rPr lang="sk-SK" dirty="0" err="1" smtClean="0"/>
              <a:t>viele</a:t>
            </a:r>
            <a:r>
              <a:rPr lang="sk-SK" dirty="0" smtClean="0"/>
              <a:t> </a:t>
            </a:r>
            <a:r>
              <a:rPr lang="sk-SK" dirty="0" err="1" smtClean="0"/>
              <a:t>Süßigkeiten</a:t>
            </a:r>
            <a:r>
              <a:rPr lang="sk-SK" dirty="0" smtClean="0"/>
              <a:t>, </a:t>
            </a:r>
            <a:r>
              <a:rPr lang="sk-SK" dirty="0" err="1" smtClean="0"/>
              <a:t>Nüsse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 </a:t>
            </a:r>
            <a:r>
              <a:rPr lang="sk-SK" dirty="0" err="1" smtClean="0"/>
              <a:t>Obst</a:t>
            </a:r>
            <a:r>
              <a:rPr lang="sk-SK" dirty="0" smtClean="0"/>
              <a:t> </a:t>
            </a:r>
            <a:r>
              <a:rPr lang="sk-SK" dirty="0" err="1" smtClean="0"/>
              <a:t>drinnen</a:t>
            </a:r>
            <a:r>
              <a:rPr lang="sk-SK" dirty="0" smtClean="0"/>
              <a:t>, </a:t>
            </a:r>
            <a:r>
              <a:rPr lang="sk-SK" dirty="0" err="1" smtClean="0"/>
              <a:t>wenn</a:t>
            </a:r>
            <a:r>
              <a:rPr lang="sk-SK" dirty="0" smtClean="0"/>
              <a:t> </a:t>
            </a:r>
            <a:r>
              <a:rPr lang="sk-SK" dirty="0" err="1" smtClean="0"/>
              <a:t>sie</a:t>
            </a:r>
            <a:r>
              <a:rPr lang="sk-SK" dirty="0" smtClean="0"/>
              <a:t> brav </a:t>
            </a:r>
            <a:r>
              <a:rPr lang="sk-SK" dirty="0" err="1" smtClean="0"/>
              <a:t>waren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Wer</a:t>
            </a:r>
            <a:r>
              <a:rPr lang="sk-SK" dirty="0" smtClean="0"/>
              <a:t> </a:t>
            </a:r>
            <a:r>
              <a:rPr lang="sk-SK" dirty="0" err="1" smtClean="0"/>
              <a:t>nicht</a:t>
            </a:r>
            <a:r>
              <a:rPr lang="sk-SK" dirty="0" smtClean="0"/>
              <a:t> brav </a:t>
            </a:r>
            <a:r>
              <a:rPr lang="sk-SK" dirty="0" err="1" smtClean="0"/>
              <a:t>war</a:t>
            </a:r>
            <a:r>
              <a:rPr lang="sk-SK" dirty="0" smtClean="0"/>
              <a:t>, </a:t>
            </a:r>
            <a:r>
              <a:rPr lang="sk-SK" dirty="0" err="1" smtClean="0"/>
              <a:t>findet</a:t>
            </a:r>
            <a:r>
              <a:rPr lang="sk-SK" dirty="0" smtClean="0"/>
              <a:t>  </a:t>
            </a:r>
            <a:r>
              <a:rPr lang="sk-SK" dirty="0" err="1" smtClean="0"/>
              <a:t>nur</a:t>
            </a:r>
            <a:r>
              <a:rPr lang="sk-SK" dirty="0" smtClean="0"/>
              <a:t> </a:t>
            </a:r>
            <a:r>
              <a:rPr lang="sk-SK" dirty="0" err="1" smtClean="0"/>
              <a:t>Kohle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8194" name="Picture 2" descr="http://asav.org.au/sites/default/files/miku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08312" cy="4712221"/>
          </a:xfrm>
          <a:prstGeom prst="rect">
            <a:avLst/>
          </a:prstGeom>
          <a:noFill/>
        </p:spPr>
      </p:pic>
      <p:pic>
        <p:nvPicPr>
          <p:cNvPr id="8196" name="Picture 4" descr="http://sphotos-e.ak.fbcdn.net/hphotos-ak-ash4/264981_457689404266097_678285798_n.jpg"/>
          <p:cNvPicPr>
            <a:picLocks noChangeAspect="1" noChangeArrowheads="1"/>
          </p:cNvPicPr>
          <p:nvPr/>
        </p:nvPicPr>
        <p:blipFill>
          <a:blip r:embed="rId3" cstate="print"/>
          <a:srcRect l="26019" t="16864" r="20316"/>
          <a:stretch>
            <a:fillRect/>
          </a:stretch>
        </p:blipFill>
        <p:spPr bwMode="auto">
          <a:xfrm>
            <a:off x="6444208" y="0"/>
            <a:ext cx="2699792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8" y="0"/>
            <a:ext cx="2232248" cy="1844824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/>
              <a:t>Lucia - 13. December</a:t>
            </a:r>
            <a:br>
              <a:rPr lang="sk-SK" sz="2800" dirty="0" smtClean="0"/>
            </a:br>
            <a:endParaRPr lang="sk-SK" sz="2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076056" y="0"/>
            <a:ext cx="4067944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t"/>
            <a:r>
              <a:rPr lang="de-DE" dirty="0" smtClean="0"/>
              <a:t> </a:t>
            </a:r>
            <a:endParaRPr lang="sk-SK" dirty="0" smtClean="0"/>
          </a:p>
          <a:p>
            <a:pPr fontAlgn="t">
              <a:buFontTx/>
              <a:buChar char="-"/>
            </a:pPr>
            <a:endParaRPr lang="sk-SK" sz="1800" b="1" dirty="0" smtClean="0"/>
          </a:p>
          <a:p>
            <a:pPr fontAlgn="t">
              <a:buFontTx/>
              <a:buChar char="-"/>
            </a:pPr>
            <a:endParaRPr lang="sk-SK" sz="1800" b="1" dirty="0" smtClean="0"/>
          </a:p>
          <a:p>
            <a:pPr fontAlgn="t">
              <a:buFontTx/>
              <a:buChar char="-"/>
            </a:pPr>
            <a:r>
              <a:rPr lang="de-DE" sz="1800" b="1" dirty="0" smtClean="0"/>
              <a:t>Dieser Tag 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ist</a:t>
            </a:r>
            <a:r>
              <a:rPr lang="de-DE" sz="1800" b="1" dirty="0" smtClean="0"/>
              <a:t>  als der kürzeste Tag des Jahres betrachtet. </a:t>
            </a:r>
            <a:endParaRPr lang="sk-SK" sz="1800" b="1" dirty="0" smtClean="0"/>
          </a:p>
          <a:p>
            <a:pPr fontAlgn="t">
              <a:buFontTx/>
              <a:buChar char="-"/>
            </a:pPr>
            <a:r>
              <a:rPr lang="sk-SK" sz="1800" b="1" dirty="0" smtClean="0"/>
              <a:t> In </a:t>
            </a:r>
            <a:r>
              <a:rPr lang="sk-SK" sz="1800" b="1" dirty="0" err="1" smtClean="0"/>
              <a:t>dieser</a:t>
            </a:r>
            <a:r>
              <a:rPr lang="de-DE" sz="1800" b="1" dirty="0" smtClean="0"/>
              <a:t> längste</a:t>
            </a:r>
            <a:r>
              <a:rPr lang="sk-SK" sz="1800" b="1" dirty="0" smtClean="0"/>
              <a:t>n</a:t>
            </a:r>
            <a:r>
              <a:rPr lang="de-DE" sz="1800" b="1" dirty="0" smtClean="0"/>
              <a:t> Nacht </a:t>
            </a:r>
            <a:r>
              <a:rPr lang="sk-SK" sz="1800" b="1" dirty="0" smtClean="0"/>
              <a:t> </a:t>
            </a:r>
            <a:r>
              <a:rPr lang="de-DE" sz="1800" b="1" dirty="0" smtClean="0"/>
              <a:t>ha</a:t>
            </a:r>
            <a:r>
              <a:rPr lang="sk-SK" sz="1800" b="1" dirty="0" err="1" smtClean="0"/>
              <a:t>ben</a:t>
            </a:r>
            <a:r>
              <a:rPr lang="sk-SK" sz="1800" b="1" dirty="0" smtClean="0"/>
              <a:t> a</a:t>
            </a:r>
            <a:r>
              <a:rPr lang="de-DE" sz="1800" b="1" dirty="0" err="1" smtClean="0"/>
              <a:t>lle</a:t>
            </a:r>
            <a:r>
              <a:rPr lang="de-DE" sz="1800" b="1" dirty="0" smtClean="0"/>
              <a:t> </a:t>
            </a:r>
            <a:r>
              <a:rPr lang="sk-SK" sz="1800" b="1" dirty="0" err="1" smtClean="0"/>
              <a:t>Hexen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Kraft</a:t>
            </a:r>
            <a:endParaRPr lang="sk-SK" sz="1800" b="1" dirty="0" smtClean="0"/>
          </a:p>
          <a:p>
            <a:pPr fontAlgn="t"/>
            <a:endParaRPr lang="sk-SK" sz="1800" b="1" dirty="0" smtClean="0"/>
          </a:p>
          <a:p>
            <a:pPr fontAlgn="t">
              <a:buFontTx/>
              <a:buChar char="-"/>
            </a:pPr>
            <a:r>
              <a:rPr lang="de-DE" sz="1800" b="1" dirty="0" smtClean="0"/>
              <a:t>Wer Hexen mit </a:t>
            </a:r>
            <a:r>
              <a:rPr lang="sk-SK" sz="1800" b="1" dirty="0" smtClean="0"/>
              <a:t> e</a:t>
            </a:r>
            <a:r>
              <a:rPr lang="de-DE" sz="1800" b="1" dirty="0" err="1" smtClean="0"/>
              <a:t>igenen</a:t>
            </a:r>
            <a:r>
              <a:rPr lang="de-DE" sz="1800" b="1" dirty="0" smtClean="0"/>
              <a:t> Augen sehen w</a:t>
            </a:r>
            <a:r>
              <a:rPr lang="sk-SK" sz="1800" b="1" dirty="0" err="1" smtClean="0"/>
              <a:t>ill</a:t>
            </a:r>
            <a:r>
              <a:rPr lang="de-DE" sz="1800" b="1" dirty="0" smtClean="0"/>
              <a:t>, soll si</a:t>
            </a:r>
            <a:r>
              <a:rPr lang="sk-SK" sz="1800" b="1" dirty="0" smtClean="0"/>
              <a:t>ch</a:t>
            </a:r>
            <a:r>
              <a:rPr lang="de-DE" sz="1800" b="1" dirty="0" smtClean="0"/>
              <a:t> einen Holzstuhl unter strengen Regeln konstruieren - keine Nägel </a:t>
            </a:r>
            <a:endParaRPr lang="sk-SK" sz="1800" b="1" dirty="0" smtClean="0"/>
          </a:p>
          <a:p>
            <a:pPr fontAlgn="t">
              <a:buFontTx/>
              <a:buChar char="-"/>
            </a:pPr>
            <a:r>
              <a:rPr lang="de-DE" sz="1800" b="1" dirty="0" smtClean="0"/>
              <a:t>Lucia ist bekannt auch mit der Prophezeiung</a:t>
            </a:r>
            <a:r>
              <a:rPr lang="sk-SK" sz="1800" b="1" dirty="0" smtClean="0"/>
              <a:t> der </a:t>
            </a:r>
            <a:r>
              <a:rPr lang="sk-SK" sz="1800" b="1" dirty="0" err="1" smtClean="0"/>
              <a:t>Liebe</a:t>
            </a:r>
            <a:endParaRPr lang="sk-SK" sz="1800" b="1" dirty="0" smtClean="0"/>
          </a:p>
          <a:p>
            <a:pPr fontAlgn="t">
              <a:buFontTx/>
              <a:buChar char="-"/>
            </a:pPr>
            <a:r>
              <a:rPr lang="de-DE" sz="1800" b="1" dirty="0" smtClean="0"/>
              <a:t>Auf </a:t>
            </a:r>
            <a:r>
              <a:rPr lang="sk-SK" sz="1800" b="1" dirty="0" smtClean="0"/>
              <a:t> </a:t>
            </a:r>
            <a:r>
              <a:rPr lang="de-DE" sz="1800" b="1" dirty="0" smtClean="0"/>
              <a:t>Flugblättern w</a:t>
            </a:r>
            <a:r>
              <a:rPr lang="sk-SK" sz="1800" b="1" dirty="0" smtClean="0"/>
              <a:t>e</a:t>
            </a:r>
            <a:r>
              <a:rPr lang="de-DE" sz="1800" b="1" dirty="0" err="1" smtClean="0"/>
              <a:t>rden</a:t>
            </a:r>
            <a:r>
              <a:rPr lang="de-DE" sz="1800" b="1" dirty="0" smtClean="0"/>
              <a:t> zwölf 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männliche</a:t>
            </a:r>
            <a:r>
              <a:rPr lang="sk-SK" sz="1800" b="1" dirty="0" smtClean="0"/>
              <a:t> </a:t>
            </a:r>
            <a:r>
              <a:rPr lang="de-DE" sz="1800" b="1" dirty="0" smtClean="0"/>
              <a:t>Namen </a:t>
            </a:r>
            <a:r>
              <a:rPr lang="sk-SK" sz="1800" b="1" dirty="0" err="1" smtClean="0"/>
              <a:t>geschrieben</a:t>
            </a:r>
            <a:r>
              <a:rPr lang="de-DE" sz="1800" b="1" dirty="0" smtClean="0"/>
              <a:t>  </a:t>
            </a:r>
            <a:r>
              <a:rPr lang="sk-SK" sz="1800" b="1" dirty="0" err="1" smtClean="0"/>
              <a:t>und</a:t>
            </a:r>
            <a:r>
              <a:rPr lang="sk-SK" sz="1800" b="1" dirty="0" smtClean="0"/>
              <a:t> jeden </a:t>
            </a:r>
            <a:r>
              <a:rPr lang="sk-SK" sz="1800" b="1" dirty="0" err="1" smtClean="0"/>
              <a:t>Tag</a:t>
            </a:r>
            <a:r>
              <a:rPr lang="sk-SK" sz="1800" b="1" dirty="0" smtClean="0"/>
              <a:t>  </a:t>
            </a:r>
            <a:r>
              <a:rPr lang="sk-SK" sz="1800" b="1" dirty="0" err="1" smtClean="0"/>
              <a:t>soll</a:t>
            </a:r>
            <a:r>
              <a:rPr lang="sk-SK" sz="1800" b="1" dirty="0" smtClean="0"/>
              <a:t> man </a:t>
            </a:r>
            <a:r>
              <a:rPr lang="sk-SK" sz="1800" b="1" dirty="0" err="1" smtClean="0"/>
              <a:t>ein</a:t>
            </a:r>
            <a:r>
              <a:rPr lang="sk-SK" sz="1800" b="1" dirty="0" smtClean="0"/>
              <a:t>  </a:t>
            </a:r>
            <a:r>
              <a:rPr lang="sk-SK" sz="1800" b="1" dirty="0" err="1" smtClean="0"/>
              <a:t>Flugblatt</a:t>
            </a:r>
            <a:r>
              <a:rPr lang="sk-SK" sz="1800" b="1" dirty="0" smtClean="0"/>
              <a:t>  </a:t>
            </a:r>
            <a:r>
              <a:rPr lang="sk-SK" sz="1800" b="1" dirty="0" err="1" smtClean="0"/>
              <a:t>verbrennen</a:t>
            </a:r>
            <a:r>
              <a:rPr lang="sk-SK" sz="1800" b="1" dirty="0" smtClean="0"/>
              <a:t> ohne </a:t>
            </a:r>
            <a:r>
              <a:rPr lang="sk-SK" sz="1800" b="1" dirty="0" err="1" smtClean="0"/>
              <a:t>den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Namen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zu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sehen</a:t>
            </a:r>
            <a:r>
              <a:rPr lang="sk-SK" sz="1800" b="1" dirty="0" smtClean="0"/>
              <a:t>.</a:t>
            </a:r>
          </a:p>
          <a:p>
            <a:pPr fontAlgn="t">
              <a:buFontTx/>
              <a:buChar char="-"/>
            </a:pPr>
            <a:r>
              <a:rPr lang="de-DE" sz="1800" b="1" dirty="0" smtClean="0"/>
              <a:t>Letzte Flugblatt w</a:t>
            </a:r>
            <a:r>
              <a:rPr lang="sk-SK" sz="1800" b="1" dirty="0" err="1" smtClean="0"/>
              <a:t>ird</a:t>
            </a:r>
            <a:r>
              <a:rPr lang="sk-SK" sz="1800" b="1" dirty="0" smtClean="0"/>
              <a:t> </a:t>
            </a:r>
            <a:r>
              <a:rPr lang="de-DE" sz="1800" b="1" dirty="0" smtClean="0"/>
              <a:t>am Weihnachtstag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mit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dem</a:t>
            </a:r>
            <a:r>
              <a:rPr lang="sk-SK" sz="1800" b="1" dirty="0" smtClean="0"/>
              <a:t> </a:t>
            </a:r>
            <a:r>
              <a:rPr lang="de-DE" sz="1800" b="1" dirty="0" smtClean="0"/>
              <a:t>Name</a:t>
            </a:r>
            <a:r>
              <a:rPr lang="sk-SK" sz="1800" b="1" dirty="0" smtClean="0"/>
              <a:t>n </a:t>
            </a:r>
            <a:r>
              <a:rPr lang="de-DE" sz="1800" b="1" dirty="0" smtClean="0"/>
              <a:t>des </a:t>
            </a:r>
            <a:r>
              <a:rPr lang="de-DE" sz="1800" b="1" dirty="0" err="1" smtClean="0"/>
              <a:t>zukunftigen</a:t>
            </a:r>
            <a:r>
              <a:rPr lang="de-DE" sz="1800" b="1" dirty="0" smtClean="0"/>
              <a:t> Mannes</a:t>
            </a:r>
            <a:r>
              <a:rPr lang="sk-SK" sz="1800" b="1" dirty="0" smtClean="0"/>
              <a:t>  </a:t>
            </a:r>
            <a:r>
              <a:rPr lang="sk-SK" sz="1800" b="1" dirty="0" err="1" smtClean="0"/>
              <a:t>eröffnet</a:t>
            </a:r>
            <a:r>
              <a:rPr lang="sk-SK" sz="1800" b="1" dirty="0" smtClean="0"/>
              <a:t>.</a:t>
            </a:r>
          </a:p>
          <a:p>
            <a:endParaRPr lang="sk-SK" sz="1800" b="1" dirty="0"/>
          </a:p>
        </p:txBody>
      </p:sp>
      <p:pic>
        <p:nvPicPr>
          <p:cNvPr id="7170" name="Picture 2" descr="http://www.bardejov.sk/msu/images/stories/aktuality/bosor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762250" cy="2171701"/>
          </a:xfrm>
          <a:prstGeom prst="rect">
            <a:avLst/>
          </a:prstGeom>
          <a:noFill/>
        </p:spPr>
      </p:pic>
      <p:pic>
        <p:nvPicPr>
          <p:cNvPr id="7172" name="Picture 4" descr="http://img.aktuality.sk/stories/NAJNOVSIE_FOTKY/ILUSTRACNE/SVIATKY/vianoce/article/zvyky_na_luciu_fshrinovcan_wbl_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5"/>
            <a:ext cx="5076056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0"/>
            <a:ext cx="3384376" cy="227687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24. Dezember</a:t>
            </a:r>
            <a:r>
              <a:rPr lang="sk-SK" dirty="0" smtClean="0"/>
              <a:t>-</a:t>
            </a:r>
            <a:r>
              <a:rPr lang="de-DE" dirty="0" smtClean="0"/>
              <a:t> Heiliger Abend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988840"/>
            <a:ext cx="6012160" cy="486916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endParaRPr lang="sk-SK" b="1" dirty="0" smtClean="0"/>
          </a:p>
          <a:p>
            <a:r>
              <a:rPr lang="de-DE" sz="3400" b="1" dirty="0" smtClean="0"/>
              <a:t>Am Morgen </a:t>
            </a:r>
            <a:r>
              <a:rPr lang="de-DE" sz="3400" b="1" dirty="0" err="1" smtClean="0"/>
              <a:t>br</a:t>
            </a:r>
            <a:r>
              <a:rPr lang="sk-SK" sz="3400" b="1" dirty="0" err="1" smtClean="0"/>
              <a:t>ingt</a:t>
            </a:r>
            <a:r>
              <a:rPr lang="de-DE" sz="3400" b="1" dirty="0" smtClean="0"/>
              <a:t> der Vater den Weihnachtsbaum, um  ihm mit Nüsse, Äpfel und Stroh Ornamente zu  schmücken. </a:t>
            </a:r>
            <a:endParaRPr lang="sk-SK" sz="3400" b="1" dirty="0" smtClean="0"/>
          </a:p>
          <a:p>
            <a:r>
              <a:rPr lang="de-DE" sz="3400" b="1" dirty="0" smtClean="0"/>
              <a:t>Mama kümmert sich um die Vorbereitung des Weihnachtsessen.</a:t>
            </a:r>
            <a:endParaRPr lang="sk-SK" sz="3400" b="1" dirty="0" smtClean="0"/>
          </a:p>
          <a:p>
            <a:r>
              <a:rPr lang="de-DE" sz="3400" b="1" dirty="0" smtClean="0"/>
              <a:t> Auf dem Tisch </a:t>
            </a:r>
            <a:r>
              <a:rPr lang="de-DE" sz="3400" b="1" dirty="0" err="1" smtClean="0"/>
              <a:t>durfen</a:t>
            </a:r>
            <a:r>
              <a:rPr lang="de-DE" sz="3400" b="1" dirty="0" smtClean="0"/>
              <a:t>   Kerzen, Oblaten mit Honig, Nüssen, Knoblauch</a:t>
            </a:r>
            <a:r>
              <a:rPr lang="sk-SK" sz="3400" b="1" dirty="0" smtClean="0"/>
              <a:t> </a:t>
            </a:r>
            <a:r>
              <a:rPr lang="sk-SK" sz="3400" b="1" dirty="0" err="1" smtClean="0"/>
              <a:t>nicht</a:t>
            </a:r>
            <a:r>
              <a:rPr lang="de-DE" sz="3400" b="1" dirty="0" smtClean="0"/>
              <a:t> fehlen, da</a:t>
            </a:r>
            <a:r>
              <a:rPr lang="sk-SK" sz="3400" b="1" dirty="0" err="1" smtClean="0"/>
              <a:t>mit</a:t>
            </a:r>
            <a:r>
              <a:rPr lang="de-DE" sz="3400" b="1" dirty="0" smtClean="0"/>
              <a:t> alle gesund bleiben, Brot, Obst, Mohn und Linsen, da</a:t>
            </a:r>
            <a:r>
              <a:rPr lang="sk-SK" sz="3400" b="1" dirty="0" err="1" smtClean="0"/>
              <a:t>mit</a:t>
            </a:r>
            <a:r>
              <a:rPr lang="de-DE" sz="3400" b="1" dirty="0" smtClean="0"/>
              <a:t> die Läuse und Flöhe </a:t>
            </a:r>
            <a:r>
              <a:rPr lang="sk-SK" sz="3400" b="1" dirty="0" err="1" smtClean="0"/>
              <a:t>uns</a:t>
            </a:r>
            <a:r>
              <a:rPr lang="de-DE" sz="3400" b="1" dirty="0" smtClean="0"/>
              <a:t> nicht b</a:t>
            </a:r>
            <a:r>
              <a:rPr lang="sk-SK" sz="3400" b="1" dirty="0" smtClean="0"/>
              <a:t>e</a:t>
            </a:r>
            <a:r>
              <a:rPr lang="de-DE" sz="3400" b="1" dirty="0" smtClean="0"/>
              <a:t>i</a:t>
            </a:r>
            <a:r>
              <a:rPr lang="sk-SK" sz="3400" b="1" dirty="0" smtClean="0"/>
              <a:t>ß</a:t>
            </a:r>
            <a:r>
              <a:rPr lang="de-DE" sz="3400" b="1" dirty="0" smtClean="0"/>
              <a:t>en. </a:t>
            </a:r>
            <a:endParaRPr lang="sk-SK" sz="3400" b="1" dirty="0" smtClean="0"/>
          </a:p>
          <a:p>
            <a:r>
              <a:rPr lang="de-DE" sz="3400" b="1" dirty="0" smtClean="0"/>
              <a:t>Auch unter dem Tischtuch </a:t>
            </a:r>
            <a:r>
              <a:rPr lang="sk-SK" sz="3400" b="1" dirty="0" err="1" smtClean="0"/>
              <a:t>sind</a:t>
            </a:r>
            <a:r>
              <a:rPr lang="de-DE" sz="3400" b="1" dirty="0" smtClean="0"/>
              <a:t>  paar Kronen , dass die Familie ganzes Jahr Geld hat. Vor dem Abendessen macht</a:t>
            </a:r>
            <a:r>
              <a:rPr lang="sk-SK" sz="3400" b="1" dirty="0" smtClean="0"/>
              <a:t> </a:t>
            </a:r>
            <a:r>
              <a:rPr lang="de-DE" sz="3400" b="1" dirty="0" smtClean="0"/>
              <a:t> Mama  Honig auf de</a:t>
            </a:r>
            <a:r>
              <a:rPr lang="sk-SK" sz="3400" b="1" dirty="0" smtClean="0"/>
              <a:t>n</a:t>
            </a:r>
            <a:r>
              <a:rPr lang="de-DE" sz="3400" b="1" dirty="0" smtClean="0"/>
              <a:t> Stirn , es soll</a:t>
            </a:r>
            <a:r>
              <a:rPr lang="sk-SK" sz="3400" b="1" dirty="0" smtClean="0"/>
              <a:t> </a:t>
            </a:r>
            <a:r>
              <a:rPr lang="de-DE" sz="3400" b="1" dirty="0" smtClean="0"/>
              <a:t>Freundlichkeit bedeuten.</a:t>
            </a:r>
            <a:endParaRPr lang="sk-SK" sz="3400" b="1" dirty="0" smtClean="0"/>
          </a:p>
          <a:p>
            <a:r>
              <a:rPr lang="de-DE" sz="3400" b="1" dirty="0" smtClean="0"/>
              <a:t>Abendessen </a:t>
            </a:r>
            <a:r>
              <a:rPr lang="de-DE" sz="3400" b="1" dirty="0" err="1" smtClean="0"/>
              <a:t>best</a:t>
            </a:r>
            <a:r>
              <a:rPr lang="sk-SK" sz="3400" b="1" dirty="0" err="1" smtClean="0"/>
              <a:t>eht</a:t>
            </a:r>
            <a:r>
              <a:rPr lang="sk-SK" sz="3400" b="1" dirty="0" smtClean="0"/>
              <a:t> </a:t>
            </a:r>
            <a:r>
              <a:rPr lang="de-DE" sz="3400" b="1" dirty="0" smtClean="0"/>
              <a:t>aus Kohlsuppe und </a:t>
            </a:r>
            <a:r>
              <a:rPr lang="sk-SK" sz="3400" b="1" dirty="0" smtClean="0"/>
              <a:t>                                   </a:t>
            </a:r>
            <a:r>
              <a:rPr lang="de-DE" sz="3400" b="1" dirty="0" smtClean="0"/>
              <a:t>Weihnachtsnudeln</a:t>
            </a:r>
            <a:r>
              <a:rPr lang="sk-SK" sz="3400" b="1" dirty="0" smtClean="0"/>
              <a:t> oder </a:t>
            </a:r>
            <a:r>
              <a:rPr lang="sk-SK" sz="3400" b="1" dirty="0" err="1" smtClean="0"/>
              <a:t>Fisch</a:t>
            </a:r>
            <a:r>
              <a:rPr lang="sk-SK" sz="3400" b="1" dirty="0" smtClean="0"/>
              <a:t>.</a:t>
            </a:r>
            <a:r>
              <a:rPr lang="de-DE" sz="3400" b="1" dirty="0" smtClean="0"/>
              <a:t> </a:t>
            </a:r>
            <a:endParaRPr lang="sk-SK" sz="3400" b="1" dirty="0" smtClean="0"/>
          </a:p>
          <a:p>
            <a:r>
              <a:rPr lang="de-DE" sz="3400" b="1" dirty="0" smtClean="0"/>
              <a:t>Unter dem Tisch </a:t>
            </a:r>
            <a:r>
              <a:rPr lang="sk-SK" sz="3400" b="1" dirty="0" err="1" smtClean="0"/>
              <a:t>darf</a:t>
            </a:r>
            <a:r>
              <a:rPr lang="sk-SK" sz="3400" b="1" dirty="0" smtClean="0"/>
              <a:t> </a:t>
            </a:r>
            <a:r>
              <a:rPr lang="de-DE" sz="3400" b="1" dirty="0" smtClean="0"/>
              <a:t> nicht  </a:t>
            </a:r>
            <a:r>
              <a:rPr lang="sk-SK" sz="3400" b="1" dirty="0" smtClean="0"/>
              <a:t>                                                         </a:t>
            </a:r>
            <a:r>
              <a:rPr lang="de-DE" sz="3400" b="1" dirty="0" smtClean="0"/>
              <a:t>Handvoll Heu und Getreide fehlen, </a:t>
            </a:r>
            <a:r>
              <a:rPr lang="sk-SK" sz="3400" b="1" dirty="0" smtClean="0"/>
              <a:t>                                                                     </a:t>
            </a:r>
            <a:r>
              <a:rPr lang="sk-SK" sz="3400" b="1" dirty="0" err="1" smtClean="0"/>
              <a:t>damit</a:t>
            </a:r>
            <a:r>
              <a:rPr lang="sk-SK" sz="3400" b="1" dirty="0" smtClean="0"/>
              <a:t> es</a:t>
            </a:r>
            <a:r>
              <a:rPr lang="de-DE" sz="3400" b="1" dirty="0" smtClean="0"/>
              <a:t> im n</a:t>
            </a:r>
            <a:r>
              <a:rPr lang="sk-SK" sz="3400" b="1" dirty="0" err="1" smtClean="0"/>
              <a:t>eue</a:t>
            </a:r>
            <a:r>
              <a:rPr lang="de-DE" sz="3400" b="1" dirty="0" smtClean="0"/>
              <a:t>n Jahr eine gute Ernte</a:t>
            </a:r>
            <a:r>
              <a:rPr lang="sk-SK" sz="3400" b="1" dirty="0" smtClean="0"/>
              <a:t> </a:t>
            </a:r>
            <a:r>
              <a:rPr lang="sk-SK" sz="3400" b="1" dirty="0" err="1" smtClean="0"/>
              <a:t>wird</a:t>
            </a:r>
            <a:r>
              <a:rPr lang="de-DE" sz="3400" b="1" dirty="0" smtClean="0"/>
              <a:t>. </a:t>
            </a:r>
            <a:endParaRPr lang="sk-SK" sz="3400" b="1" dirty="0" smtClean="0"/>
          </a:p>
          <a:p>
            <a:r>
              <a:rPr lang="de-DE" sz="3400" b="1" dirty="0" smtClean="0"/>
              <a:t>Während des Abendessens, d</a:t>
            </a:r>
            <a:r>
              <a:rPr lang="sk-SK" sz="3400" b="1" dirty="0" err="1" smtClean="0"/>
              <a:t>arf</a:t>
            </a:r>
            <a:r>
              <a:rPr lang="sk-SK" sz="3400" b="1" dirty="0" smtClean="0"/>
              <a:t> </a:t>
            </a:r>
            <a:r>
              <a:rPr lang="de-DE" sz="3400" b="1" dirty="0" smtClean="0"/>
              <a:t>niemand den </a:t>
            </a:r>
            <a:r>
              <a:rPr lang="sk-SK" sz="3400" b="1" dirty="0" smtClean="0"/>
              <a:t>                                        </a:t>
            </a:r>
            <a:r>
              <a:rPr lang="de-DE" sz="3400" b="1" dirty="0" smtClean="0"/>
              <a:t>Tisch  verlassen, weil es Pech bringen würde. </a:t>
            </a:r>
            <a:endParaRPr lang="sk-SK" sz="3400" b="1" dirty="0" smtClean="0"/>
          </a:p>
          <a:p>
            <a:r>
              <a:rPr lang="de-DE" sz="3400" b="1" dirty="0" smtClean="0"/>
              <a:t>Nach dem Abendessen </a:t>
            </a:r>
            <a:r>
              <a:rPr lang="de-DE" sz="3400" b="1" dirty="0" err="1" smtClean="0"/>
              <a:t>bek</a:t>
            </a:r>
            <a:r>
              <a:rPr lang="sk-SK" sz="3400" b="1" dirty="0" err="1" smtClean="0"/>
              <a:t>om</a:t>
            </a:r>
            <a:r>
              <a:rPr lang="de-DE" sz="3400" b="1" dirty="0" err="1" smtClean="0"/>
              <a:t>men</a:t>
            </a:r>
            <a:r>
              <a:rPr lang="de-DE" sz="3400" b="1" dirty="0" smtClean="0"/>
              <a:t> alle </a:t>
            </a:r>
            <a:r>
              <a:rPr lang="sk-SK" sz="3400" b="1" dirty="0" smtClean="0"/>
              <a:t>                                               </a:t>
            </a:r>
            <a:r>
              <a:rPr lang="de-DE" sz="3400" b="1" dirty="0" smtClean="0"/>
              <a:t>Geschenke</a:t>
            </a:r>
            <a:r>
              <a:rPr lang="sk-SK" sz="3400" b="1" dirty="0" smtClean="0"/>
              <a:t>  </a:t>
            </a:r>
            <a:r>
              <a:rPr lang="sk-SK" sz="3400" b="1" dirty="0" err="1" smtClean="0"/>
              <a:t>und</a:t>
            </a:r>
            <a:r>
              <a:rPr lang="de-DE" sz="3400" b="1" dirty="0" smtClean="0"/>
              <a:t> dann  s</a:t>
            </a:r>
            <a:r>
              <a:rPr lang="sk-SK" sz="3400" b="1" dirty="0" smtClean="0"/>
              <a:t>i</a:t>
            </a:r>
            <a:r>
              <a:rPr lang="de-DE" sz="3400" b="1" dirty="0" err="1" smtClean="0"/>
              <a:t>ngen</a:t>
            </a:r>
            <a:r>
              <a:rPr lang="de-DE" sz="3400" b="1" dirty="0" smtClean="0"/>
              <a:t> sie die  </a:t>
            </a:r>
            <a:r>
              <a:rPr lang="sk-SK" sz="3400" b="1" dirty="0" smtClean="0"/>
              <a:t>                                   </a:t>
            </a:r>
            <a:r>
              <a:rPr lang="de-DE" sz="3400" b="1" dirty="0" smtClean="0"/>
              <a:t>Weihnachtslieder. </a:t>
            </a:r>
            <a:endParaRPr lang="sk-SK" sz="3400" b="1" dirty="0" smtClean="0"/>
          </a:p>
          <a:p>
            <a:r>
              <a:rPr lang="sk-SK" sz="3400" b="1" dirty="0" err="1" smtClean="0"/>
              <a:t>Anschließend</a:t>
            </a:r>
            <a:r>
              <a:rPr lang="de-DE" sz="3400" b="1" dirty="0" smtClean="0"/>
              <a:t>  besuch</a:t>
            </a:r>
            <a:r>
              <a:rPr lang="sk-SK" sz="3400" b="1" dirty="0" smtClean="0"/>
              <a:t>e</a:t>
            </a:r>
            <a:r>
              <a:rPr lang="de-DE" sz="3400" b="1" dirty="0" smtClean="0"/>
              <a:t>n s</a:t>
            </a:r>
            <a:r>
              <a:rPr lang="sk-SK" sz="3400" b="1" dirty="0" err="1" smtClean="0"/>
              <a:t>ie</a:t>
            </a:r>
            <a:r>
              <a:rPr lang="de-DE" sz="3400" b="1" dirty="0" smtClean="0"/>
              <a:t> die Mitternachtsmesse. </a:t>
            </a:r>
            <a:endParaRPr lang="sk-SK" sz="3400" b="1" dirty="0" smtClean="0"/>
          </a:p>
          <a:p>
            <a:pPr>
              <a:buNone/>
            </a:pPr>
            <a:r>
              <a:rPr lang="sk-SK" sz="3400" b="1" dirty="0" smtClean="0"/>
              <a:t> </a:t>
            </a:r>
          </a:p>
          <a:p>
            <a:endParaRPr lang="sk-SK" b="1" dirty="0"/>
          </a:p>
        </p:txBody>
      </p:sp>
      <p:pic>
        <p:nvPicPr>
          <p:cNvPr id="6146" name="Picture 2" descr="http://www.topclanky.cz/images/article/22216-480x360.jpg"/>
          <p:cNvPicPr>
            <a:picLocks noChangeAspect="1" noChangeArrowheads="1"/>
          </p:cNvPicPr>
          <p:nvPr/>
        </p:nvPicPr>
        <p:blipFill>
          <a:blip r:embed="rId2" cstate="print"/>
          <a:srcRect l="14720" r="13725"/>
          <a:stretch>
            <a:fillRect/>
          </a:stretch>
        </p:blipFill>
        <p:spPr bwMode="auto">
          <a:xfrm>
            <a:off x="0" y="0"/>
            <a:ext cx="262778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8" name="Picture 4" descr="http://www.forum-bydleni.cz/sitewizard/km_uploads/mediumsize/tradici-vanoce-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0034"/>
            <a:ext cx="4355976" cy="2787966"/>
          </a:xfrm>
          <a:prstGeom prst="rect">
            <a:avLst/>
          </a:prstGeom>
          <a:noFill/>
        </p:spPr>
      </p:pic>
      <p:pic>
        <p:nvPicPr>
          <p:cNvPr id="6150" name="Picture 6" descr="http://tmp.aktualne.centrum.sk/soumar/img/1091/5/10910574-tedra-vec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1" y="1916832"/>
            <a:ext cx="3131840" cy="2163876"/>
          </a:xfrm>
          <a:prstGeom prst="rect">
            <a:avLst/>
          </a:prstGeom>
          <a:noFill/>
        </p:spPr>
      </p:pic>
      <p:pic>
        <p:nvPicPr>
          <p:cNvPr id="6152" name="Picture 8" descr="http://media.novinky.cz/318/113182-top_foto2-libp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0"/>
            <a:ext cx="3131840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712</Words>
  <Application>Microsoft Office PowerPoint</Application>
  <PresentationFormat>Prezentácia na obrazovke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Sitten und                                   Bräuche</vt:lpstr>
      <vt:lpstr>Snímka 2</vt:lpstr>
      <vt:lpstr>                  Hexen Tage</vt:lpstr>
      <vt:lpstr>                                       Katarína - 25. November</vt:lpstr>
      <vt:lpstr>Ondrej - 30. November </vt:lpstr>
      <vt:lpstr>Barbora - 4. December </vt:lpstr>
      <vt:lpstr>Mikuláš – 6. Dezember </vt:lpstr>
      <vt:lpstr>Lucia - 13. December </vt:lpstr>
      <vt:lpstr>24. Dezember- Heiliger Abend </vt:lpstr>
      <vt:lpstr>Tichá noc - Stille Nacht, heilige Nacht!</vt:lpstr>
      <vt:lpstr>Stefan - 26  Dezember  </vt:lpstr>
      <vt:lpstr>1.Januar - das Neujahr </vt:lpstr>
      <vt:lpstr>6. Januar -  Drei Könige</vt:lpstr>
      <vt:lpstr>Danke für Ihre Aufmerksamkeit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Sitten und                                   Bräuche</dc:title>
  <dc:creator>user</dc:creator>
  <cp:lastModifiedBy>user</cp:lastModifiedBy>
  <cp:revision>58</cp:revision>
  <dcterms:created xsi:type="dcterms:W3CDTF">2012-12-09T17:19:34Z</dcterms:created>
  <dcterms:modified xsi:type="dcterms:W3CDTF">2013-09-27T07:04:10Z</dcterms:modified>
</cp:coreProperties>
</file>